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5" r:id="rId4"/>
  </p:sldMasterIdLst>
  <p:notesMasterIdLst>
    <p:notesMasterId r:id="rId17"/>
  </p:notesMasterIdLst>
  <p:handoutMasterIdLst>
    <p:handoutMasterId r:id="rId18"/>
  </p:handoutMasterIdLst>
  <p:sldIdLst>
    <p:sldId id="256" r:id="rId5"/>
    <p:sldId id="262" r:id="rId6"/>
    <p:sldId id="264" r:id="rId7"/>
    <p:sldId id="266" r:id="rId8"/>
    <p:sldId id="265" r:id="rId9"/>
    <p:sldId id="267" r:id="rId10"/>
    <p:sldId id="268" r:id="rId11"/>
    <p:sldId id="269" r:id="rId12"/>
    <p:sldId id="270" r:id="rId13"/>
    <p:sldId id="271" r:id="rId14"/>
    <p:sldId id="27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86423"/>
  </p:normalViewPr>
  <p:slideViewPr>
    <p:cSldViewPr snapToGrid="0" snapToObjects="1">
      <p:cViewPr varScale="1">
        <p:scale>
          <a:sx n="58" d="100"/>
          <a:sy n="58" d="100"/>
        </p:scale>
        <p:origin x="94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9785866-8E24-DCC9-28E6-E6C4296D68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B47F953-92F6-3A28-4E91-9C3D82DCF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3028E4-C2C2-45F3-9B9A-8F3610141DC0}" type="datetimeFigureOut">
              <a:rPr lang="it-IT" smtClean="0"/>
              <a:t>03/07/2024</a:t>
            </a:fld>
            <a:endParaRPr lang="it-IT"/>
          </a:p>
        </p:txBody>
      </p:sp>
      <p:sp>
        <p:nvSpPr>
          <p:cNvPr id="4" name="Segnaposto piè di pagina 3">
            <a:extLst>
              <a:ext uri="{FF2B5EF4-FFF2-40B4-BE49-F238E27FC236}">
                <a16:creationId xmlns:a16="http://schemas.microsoft.com/office/drawing/2014/main" id="{5707C7D7-94EE-63EC-BD5C-6678593656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5CB05328-B051-F826-1A20-9A50DB5DA3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3C69-67D1-4ACF-A166-330E0C705244}" type="slidenum">
              <a:rPr lang="it-IT" smtClean="0"/>
              <a:t>‹#›</a:t>
            </a:fld>
            <a:endParaRPr lang="it-IT"/>
          </a:p>
        </p:txBody>
      </p:sp>
    </p:spTree>
    <p:extLst>
      <p:ext uri="{BB962C8B-B14F-4D97-AF65-F5344CB8AC3E}">
        <p14:creationId xmlns:p14="http://schemas.microsoft.com/office/powerpoint/2010/main" val="1135087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88718-830F-4C43-93D7-0CE82D359A9F}"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9820F-9C41-634A-93E7-72A1B94F7F88}" type="slidenum">
              <a:rPr lang="en-US" smtClean="0"/>
              <a:t>‹#›</a:t>
            </a:fld>
            <a:endParaRPr lang="en-US"/>
          </a:p>
        </p:txBody>
      </p:sp>
    </p:spTree>
    <p:extLst>
      <p:ext uri="{BB962C8B-B14F-4D97-AF65-F5344CB8AC3E}">
        <p14:creationId xmlns:p14="http://schemas.microsoft.com/office/powerpoint/2010/main" val="155857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F9820F-9C41-634A-93E7-72A1B94F7F88}" type="slidenum">
              <a:rPr lang="en-US" smtClean="0"/>
              <a:t>1</a:t>
            </a:fld>
            <a:endParaRPr lang="en-US"/>
          </a:p>
        </p:txBody>
      </p:sp>
    </p:spTree>
    <p:extLst>
      <p:ext uri="{BB962C8B-B14F-4D97-AF65-F5344CB8AC3E}">
        <p14:creationId xmlns:p14="http://schemas.microsoft.com/office/powerpoint/2010/main" val="277219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F9820F-9C41-634A-93E7-72A1B94F7F88}" type="slidenum">
              <a:rPr lang="en-US" smtClean="0"/>
              <a:t>2</a:t>
            </a:fld>
            <a:endParaRPr lang="en-US"/>
          </a:p>
        </p:txBody>
      </p:sp>
    </p:spTree>
    <p:extLst>
      <p:ext uri="{BB962C8B-B14F-4D97-AF65-F5344CB8AC3E}">
        <p14:creationId xmlns:p14="http://schemas.microsoft.com/office/powerpoint/2010/main" val="20227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F9820F-9C41-634A-93E7-72A1B94F7F88}" type="slidenum">
              <a:rPr lang="en-US" smtClean="0"/>
              <a:t>12</a:t>
            </a:fld>
            <a:endParaRPr lang="en-US"/>
          </a:p>
        </p:txBody>
      </p:sp>
    </p:spTree>
    <p:extLst>
      <p:ext uri="{BB962C8B-B14F-4D97-AF65-F5344CB8AC3E}">
        <p14:creationId xmlns:p14="http://schemas.microsoft.com/office/powerpoint/2010/main" val="174921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1844-0F09-B344-81E8-9EB7A594E50D}"/>
              </a:ext>
            </a:extLst>
          </p:cNvPr>
          <p:cNvSpPr>
            <a:spLocks noGrp="1"/>
          </p:cNvSpPr>
          <p:nvPr>
            <p:ph type="ctrTitle"/>
          </p:nvPr>
        </p:nvSpPr>
        <p:spPr>
          <a:xfrm>
            <a:off x="1524000" y="1891144"/>
            <a:ext cx="9144000" cy="205523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81C0C-C7AD-C041-B463-6E8D8309A088}"/>
              </a:ext>
            </a:extLst>
          </p:cNvPr>
          <p:cNvSpPr>
            <a:spLocks noGrp="1"/>
          </p:cNvSpPr>
          <p:nvPr>
            <p:ph type="subTitle" idx="1"/>
          </p:nvPr>
        </p:nvSpPr>
        <p:spPr>
          <a:xfrm>
            <a:off x="1524000" y="410080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37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C0EB-4256-1D4B-857B-6E6C84733DDC}"/>
              </a:ext>
            </a:extLst>
          </p:cNvPr>
          <p:cNvSpPr>
            <a:spLocks noGrp="1"/>
          </p:cNvSpPr>
          <p:nvPr>
            <p:ph type="title"/>
          </p:nvPr>
        </p:nvSpPr>
        <p:spPr>
          <a:xfrm>
            <a:off x="838200" y="1537854"/>
            <a:ext cx="10515600" cy="997528"/>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DF7A5A-C5C4-9A4E-8516-7CC0DF0EA099}"/>
              </a:ext>
            </a:extLst>
          </p:cNvPr>
          <p:cNvSpPr>
            <a:spLocks noGrp="1"/>
          </p:cNvSpPr>
          <p:nvPr>
            <p:ph type="body" orient="vert" idx="1"/>
          </p:nvPr>
        </p:nvSpPr>
        <p:spPr>
          <a:xfrm>
            <a:off x="838200" y="2743200"/>
            <a:ext cx="10515600" cy="307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13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2CDAE-BEA8-2B4D-BEDB-EE4A566C719F}"/>
              </a:ext>
            </a:extLst>
          </p:cNvPr>
          <p:cNvSpPr>
            <a:spLocks noGrp="1"/>
          </p:cNvSpPr>
          <p:nvPr>
            <p:ph type="title" orient="vert"/>
          </p:nvPr>
        </p:nvSpPr>
        <p:spPr>
          <a:xfrm>
            <a:off x="8724899" y="1475509"/>
            <a:ext cx="2788227" cy="4405746"/>
          </a:xfrm>
          <a:prstGeom prst="rect">
            <a:avLst/>
          </a:prstGeo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8692993-FA60-7243-82A8-2CA1D41BC90E}"/>
              </a:ext>
            </a:extLst>
          </p:cNvPr>
          <p:cNvSpPr>
            <a:spLocks noGrp="1"/>
          </p:cNvSpPr>
          <p:nvPr>
            <p:ph type="body" orient="vert" idx="1"/>
          </p:nvPr>
        </p:nvSpPr>
        <p:spPr>
          <a:xfrm>
            <a:off x="838200" y="1475509"/>
            <a:ext cx="7734300" cy="440574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6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5FC1-9B3B-9E42-A367-0B522F3DEB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1F9D7-C595-F149-A3CB-D8D36B69D2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FD9A5F-D221-0146-9D23-0DC589366EDC}"/>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5" name="Footer Placeholder 4">
            <a:extLst>
              <a:ext uri="{FF2B5EF4-FFF2-40B4-BE49-F238E27FC236}">
                <a16:creationId xmlns:a16="http://schemas.microsoft.com/office/drawing/2014/main" id="{D36486D0-6821-CA49-ADB1-BC198A49D0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C26D5F-2F52-6844-89D2-8CD9C2CAC38C}"/>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46519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32FA-FAFB-CD47-8C2F-3A54E0A24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A162A-DCE5-E440-8E34-F2B81D510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1A34E-1FBF-3746-8A6C-60070C36D33A}"/>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5" name="Footer Placeholder 4">
            <a:extLst>
              <a:ext uri="{FF2B5EF4-FFF2-40B4-BE49-F238E27FC236}">
                <a16:creationId xmlns:a16="http://schemas.microsoft.com/office/drawing/2014/main" id="{F0A980DD-F126-2942-8D0A-9E1D1FA246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7AF95C-16B7-5C4E-AA91-D98760E8FBDD}"/>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301644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FB760-F784-CB4A-9D91-F40EFC79C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6C8B85-A0E2-7D46-8B21-46CA969C29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48CD12-418D-584E-AE16-4061848A81E1}"/>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5" name="Footer Placeholder 4">
            <a:extLst>
              <a:ext uri="{FF2B5EF4-FFF2-40B4-BE49-F238E27FC236}">
                <a16:creationId xmlns:a16="http://schemas.microsoft.com/office/drawing/2014/main" id="{73698982-0C79-4E4E-BA16-C6C255691A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D249606-D252-3342-9EF3-BCFDF65C2B8A}"/>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2370885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3AA4-8DD3-504B-8022-35E0B046AE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9FEB7-AFBE-384B-A9F9-7FAF09829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3DCFC9-2F13-0546-949F-FBC5F39F83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E71B6-451E-F24C-A710-7ED2E2A86524}"/>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6" name="Footer Placeholder 5">
            <a:extLst>
              <a:ext uri="{FF2B5EF4-FFF2-40B4-BE49-F238E27FC236}">
                <a16:creationId xmlns:a16="http://schemas.microsoft.com/office/drawing/2014/main" id="{FA483DCC-D308-2D4A-ADAD-88DBD2EF59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C0EA25-9E8E-A840-92DD-CB2CF9FE04B0}"/>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254341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2CB0-57D2-2948-AFB5-8B54E7EF41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75D89-DAE3-F64C-B793-1C8590EFF2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98F4D-EF45-D74E-8C3D-E2C0398F45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3BB8C4-5E89-5F4E-9E81-10C9781A7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90DA03-996B-3C49-A658-48A5FF9C7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EC591B-5CE7-344A-8B4B-57955A8172CA}"/>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8" name="Footer Placeholder 7">
            <a:extLst>
              <a:ext uri="{FF2B5EF4-FFF2-40B4-BE49-F238E27FC236}">
                <a16:creationId xmlns:a16="http://schemas.microsoft.com/office/drawing/2014/main" id="{6ABD9D58-AD14-FD4E-B0F7-C3A09DEE81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7FDB443-84E0-C548-834F-DE27806454DE}"/>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1716621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E9CA-6314-064E-8C62-739E590E55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1E2BAD-F458-0C41-A21F-F4A1132A17A6}"/>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4" name="Footer Placeholder 3">
            <a:extLst>
              <a:ext uri="{FF2B5EF4-FFF2-40B4-BE49-F238E27FC236}">
                <a16:creationId xmlns:a16="http://schemas.microsoft.com/office/drawing/2014/main" id="{5C57DF08-6601-2C46-AE3E-848052D340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9505A1F-2626-D64C-9E76-10E0628BD83C}"/>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152714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6229D-EF69-E842-ACF0-DD84E1B6AAC2}"/>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3" name="Footer Placeholder 2">
            <a:extLst>
              <a:ext uri="{FF2B5EF4-FFF2-40B4-BE49-F238E27FC236}">
                <a16:creationId xmlns:a16="http://schemas.microsoft.com/office/drawing/2014/main" id="{ACCA7DEC-7AD3-8744-B483-CF67341B1F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27AA2F0-6208-BB40-AC64-7E74D065C038}"/>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1507294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4DBA-A976-5F4B-A61F-DA8508372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987BD1-3B34-954F-AEA2-8322699D24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F613C8-3A2A-364E-B788-07F152130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C54920-23BA-6F4C-B0E2-9ABB4D170515}"/>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6" name="Footer Placeholder 5">
            <a:extLst>
              <a:ext uri="{FF2B5EF4-FFF2-40B4-BE49-F238E27FC236}">
                <a16:creationId xmlns:a16="http://schemas.microsoft.com/office/drawing/2014/main" id="{B780E5CF-5000-9549-A6E6-B8C352A681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DDC1C5-D4BC-DD4E-96BF-91334EC67400}"/>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138150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C0BD9-0273-1D4D-9D67-56E12331E729}"/>
              </a:ext>
            </a:extLst>
          </p:cNvPr>
          <p:cNvSpPr>
            <a:spLocks noGrp="1"/>
          </p:cNvSpPr>
          <p:nvPr>
            <p:ph type="title"/>
          </p:nvPr>
        </p:nvSpPr>
        <p:spPr>
          <a:xfrm>
            <a:off x="838200" y="153034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3DE142-60A1-4F4F-BCF7-8389697F8511}"/>
              </a:ext>
            </a:extLst>
          </p:cNvPr>
          <p:cNvSpPr>
            <a:spLocks noGrp="1"/>
          </p:cNvSpPr>
          <p:nvPr>
            <p:ph idx="1"/>
          </p:nvPr>
        </p:nvSpPr>
        <p:spPr>
          <a:xfrm>
            <a:off x="838200" y="3096491"/>
            <a:ext cx="10515600" cy="27639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E62F7-4B9A-AE4C-8F00-9D057858A1C7}"/>
              </a:ext>
            </a:extLst>
          </p:cNvPr>
          <p:cNvSpPr>
            <a:spLocks noGrp="1"/>
          </p:cNvSpPr>
          <p:nvPr>
            <p:ph type="dt" sz="half" idx="10"/>
          </p:nvPr>
        </p:nvSpPr>
        <p:spPr>
          <a:xfrm>
            <a:off x="838200" y="6356350"/>
            <a:ext cx="2743200" cy="365125"/>
          </a:xfrm>
          <a:prstGeom prst="rect">
            <a:avLst/>
          </a:prstGeom>
        </p:spPr>
        <p:txBody>
          <a:bodyPr/>
          <a:lstStyle/>
          <a:p>
            <a:fld id="{E32132C6-7433-E94C-9BEF-FC8E0A682A0E}" type="datetimeFigureOut">
              <a:rPr lang="en-US" smtClean="0"/>
              <a:t>7/3/2024</a:t>
            </a:fld>
            <a:endParaRPr lang="en-US"/>
          </a:p>
        </p:txBody>
      </p:sp>
      <p:sp>
        <p:nvSpPr>
          <p:cNvPr id="5" name="Footer Placeholder 4">
            <a:extLst>
              <a:ext uri="{FF2B5EF4-FFF2-40B4-BE49-F238E27FC236}">
                <a16:creationId xmlns:a16="http://schemas.microsoft.com/office/drawing/2014/main" id="{1FA78CDB-4A45-AA4D-8B63-208E4757B7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1F5072-CA5E-604D-B856-0FA30F249201}"/>
              </a:ext>
            </a:extLst>
          </p:cNvPr>
          <p:cNvSpPr>
            <a:spLocks noGrp="1"/>
          </p:cNvSpPr>
          <p:nvPr>
            <p:ph type="sldNum" sz="quarter" idx="12"/>
          </p:nvPr>
        </p:nvSpPr>
        <p:spPr>
          <a:xfrm>
            <a:off x="8610600" y="6356350"/>
            <a:ext cx="2743200" cy="365125"/>
          </a:xfrm>
          <a:prstGeom prst="rect">
            <a:avLst/>
          </a:prstGeom>
        </p:spPr>
        <p:txBody>
          <a:bodyPr/>
          <a:lstStyle/>
          <a:p>
            <a:fld id="{C257A528-9B35-BE46-A5B0-931D0E7A13F3}" type="slidenum">
              <a:rPr lang="en-US" smtClean="0"/>
              <a:t>‹#›</a:t>
            </a:fld>
            <a:endParaRPr lang="en-US"/>
          </a:p>
        </p:txBody>
      </p:sp>
    </p:spTree>
    <p:extLst>
      <p:ext uri="{BB962C8B-B14F-4D97-AF65-F5344CB8AC3E}">
        <p14:creationId xmlns:p14="http://schemas.microsoft.com/office/powerpoint/2010/main" val="2101604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F5BBA-D403-824A-A6ED-456FCF173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6ED4E8-CFF5-8747-BB24-CAE7BD3F10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7B477E-F06F-0048-832B-AABAC9AAC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C643A-02F3-6748-96AB-CC488D068FB8}"/>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6" name="Footer Placeholder 5">
            <a:extLst>
              <a:ext uri="{FF2B5EF4-FFF2-40B4-BE49-F238E27FC236}">
                <a16:creationId xmlns:a16="http://schemas.microsoft.com/office/drawing/2014/main" id="{A6F931D7-B205-4042-A008-7F0D62CCF4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2C6E19-045C-9447-ACF4-3E901CFEC5E7}"/>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3822395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6E69-9839-4547-AB0F-547DFFFAD6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BD82BC-FCA4-BB48-83FE-AAAD358A7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6BA05-6348-FF4E-8945-D31B60703B63}"/>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5" name="Footer Placeholder 4">
            <a:extLst>
              <a:ext uri="{FF2B5EF4-FFF2-40B4-BE49-F238E27FC236}">
                <a16:creationId xmlns:a16="http://schemas.microsoft.com/office/drawing/2014/main" id="{A26F69B1-0D16-4744-BD15-9B0C962AD4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ED74E9-DCEC-214B-A537-250E515D99B4}"/>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3834154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B54BD-76A2-CB44-A5F5-95E89AEC2A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1714D-7E75-5849-A469-E8BAB4280A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188C2-0F3C-B44F-83BD-BA942CDD9E81}"/>
              </a:ext>
            </a:extLst>
          </p:cNvPr>
          <p:cNvSpPr>
            <a:spLocks noGrp="1"/>
          </p:cNvSpPr>
          <p:nvPr>
            <p:ph type="dt" sz="half" idx="10"/>
          </p:nvPr>
        </p:nvSpPr>
        <p:spPr/>
        <p:txBody>
          <a:bodyPr/>
          <a:lstStyle/>
          <a:p>
            <a:fld id="{5420E464-09E1-D442-A94F-235CD21A761A}" type="datetimeFigureOut">
              <a:rPr lang="en-US" smtClean="0"/>
              <a:t>7/3/2024</a:t>
            </a:fld>
            <a:endParaRPr lang="en-US"/>
          </a:p>
        </p:txBody>
      </p:sp>
      <p:sp>
        <p:nvSpPr>
          <p:cNvPr id="5" name="Footer Placeholder 4">
            <a:extLst>
              <a:ext uri="{FF2B5EF4-FFF2-40B4-BE49-F238E27FC236}">
                <a16:creationId xmlns:a16="http://schemas.microsoft.com/office/drawing/2014/main" id="{C03B0F8E-259E-EE40-ACDD-2AF80E1BB7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C38C68-F2B4-6A47-9DE0-2E05D51204B4}"/>
              </a:ext>
            </a:extLst>
          </p:cNvPr>
          <p:cNvSpPr>
            <a:spLocks noGrp="1"/>
          </p:cNvSpPr>
          <p:nvPr>
            <p:ph type="sldNum" sz="quarter" idx="12"/>
          </p:nvPr>
        </p:nvSpPr>
        <p:spPr/>
        <p:txBody>
          <a:bodyPr/>
          <a:lstStyle/>
          <a:p>
            <a:fld id="{99F051E3-D2A4-C040-8F08-F7E1C7BF2459}" type="slidenum">
              <a:rPr lang="en-US" smtClean="0"/>
              <a:t>‹#›</a:t>
            </a:fld>
            <a:endParaRPr lang="en-US"/>
          </a:p>
        </p:txBody>
      </p:sp>
    </p:spTree>
    <p:extLst>
      <p:ext uri="{BB962C8B-B14F-4D97-AF65-F5344CB8AC3E}">
        <p14:creationId xmlns:p14="http://schemas.microsoft.com/office/powerpoint/2010/main" val="286987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286C-EA31-7B4A-BAE3-1C2AB8F852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ABC5E1-3D47-7848-B4CB-40A49FACF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C14282-40DB-4E4B-B060-BEB3BD1E44EC}"/>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5" name="Footer Placeholder 4">
            <a:extLst>
              <a:ext uri="{FF2B5EF4-FFF2-40B4-BE49-F238E27FC236}">
                <a16:creationId xmlns:a16="http://schemas.microsoft.com/office/drawing/2014/main" id="{B954328B-A069-6B44-A1F2-177AFBBE4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9B6547-CEF7-9145-8C02-2E6646BF5524}"/>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427008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1A37-6881-8D44-B77F-185D0E128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43AE3-10F4-7F40-BF18-4A57DADA71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AD302-C21E-344A-9256-D04C70CC6EFE}"/>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5" name="Footer Placeholder 4">
            <a:extLst>
              <a:ext uri="{FF2B5EF4-FFF2-40B4-BE49-F238E27FC236}">
                <a16:creationId xmlns:a16="http://schemas.microsoft.com/office/drawing/2014/main" id="{AE635A47-0860-2C45-93D3-54B8D6E52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EFAE3-32B5-4B48-9174-B56A82347A09}"/>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3762637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259C-F54F-B441-B037-A1D83BD15854}"/>
              </a:ext>
            </a:extLst>
          </p:cNvPr>
          <p:cNvSpPr>
            <a:spLocks noGrp="1"/>
          </p:cNvSpPr>
          <p:nvPr>
            <p:ph type="title"/>
          </p:nvPr>
        </p:nvSpPr>
        <p:spPr>
          <a:xfrm>
            <a:off x="1080654" y="1709738"/>
            <a:ext cx="1026679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3563F6-C3F6-6846-A59A-79BE2F71A96D}"/>
              </a:ext>
            </a:extLst>
          </p:cNvPr>
          <p:cNvSpPr>
            <a:spLocks noGrp="1"/>
          </p:cNvSpPr>
          <p:nvPr>
            <p:ph type="body" idx="1"/>
          </p:nvPr>
        </p:nvSpPr>
        <p:spPr>
          <a:xfrm>
            <a:off x="1080654" y="4589463"/>
            <a:ext cx="1026679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803628-5BAD-4F47-83FE-AE9A65D7D80A}"/>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5" name="Footer Placeholder 4">
            <a:extLst>
              <a:ext uri="{FF2B5EF4-FFF2-40B4-BE49-F238E27FC236}">
                <a16:creationId xmlns:a16="http://schemas.microsoft.com/office/drawing/2014/main" id="{F189696B-8B19-1640-9863-DF5F28B96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80088-45B3-404C-AED4-C4745D8CFC52}"/>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384494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F135-8273-6A4A-A5D2-72DD09D69FAF}"/>
              </a:ext>
            </a:extLst>
          </p:cNvPr>
          <p:cNvSpPr>
            <a:spLocks noGrp="1"/>
          </p:cNvSpPr>
          <p:nvPr>
            <p:ph type="title"/>
          </p:nvPr>
        </p:nvSpPr>
        <p:spPr>
          <a:xfrm>
            <a:off x="1039090" y="320675"/>
            <a:ext cx="1031471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9E35A14-6B17-A348-B886-768DCF8FA276}"/>
              </a:ext>
            </a:extLst>
          </p:cNvPr>
          <p:cNvSpPr>
            <a:spLocks noGrp="1"/>
          </p:cNvSpPr>
          <p:nvPr>
            <p:ph sz="half" idx="1"/>
          </p:nvPr>
        </p:nvSpPr>
        <p:spPr>
          <a:xfrm>
            <a:off x="1039090" y="1825625"/>
            <a:ext cx="498071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6E8E0D-663E-384F-9060-BA9CE0A936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74195-3EB3-3247-ACE5-0F797F7D2AFE}"/>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6" name="Footer Placeholder 5">
            <a:extLst>
              <a:ext uri="{FF2B5EF4-FFF2-40B4-BE49-F238E27FC236}">
                <a16:creationId xmlns:a16="http://schemas.microsoft.com/office/drawing/2014/main" id="{2ED41492-8E18-9943-AC6F-FBB3B84E4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A225D-F2AA-2240-8BED-F72AE11BC4B1}"/>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2760897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08E54-7F5B-F14C-B51B-EFBA68A0DA5D}"/>
              </a:ext>
            </a:extLst>
          </p:cNvPr>
          <p:cNvSpPr>
            <a:spLocks noGrp="1"/>
          </p:cNvSpPr>
          <p:nvPr>
            <p:ph type="title"/>
          </p:nvPr>
        </p:nvSpPr>
        <p:spPr>
          <a:xfrm>
            <a:off x="1059872" y="365125"/>
            <a:ext cx="1029551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C113F-B31E-1D44-9002-C58ECAA6D8EA}"/>
              </a:ext>
            </a:extLst>
          </p:cNvPr>
          <p:cNvSpPr>
            <a:spLocks noGrp="1"/>
          </p:cNvSpPr>
          <p:nvPr>
            <p:ph type="body" idx="1"/>
          </p:nvPr>
        </p:nvSpPr>
        <p:spPr>
          <a:xfrm>
            <a:off x="1059873" y="1681163"/>
            <a:ext cx="4937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ADD007-AD7D-9946-8C8B-02CE5D857A54}"/>
              </a:ext>
            </a:extLst>
          </p:cNvPr>
          <p:cNvSpPr>
            <a:spLocks noGrp="1"/>
          </p:cNvSpPr>
          <p:nvPr>
            <p:ph sz="half" idx="2"/>
          </p:nvPr>
        </p:nvSpPr>
        <p:spPr>
          <a:xfrm>
            <a:off x="1059873" y="2505075"/>
            <a:ext cx="4937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DC196D-B3F2-FD40-A1AF-3D6D560A4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AE781-CA3C-B044-9ADF-5BBC50629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0CF34C-4473-5D45-97D7-D56862B72B7F}"/>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8" name="Footer Placeholder 7">
            <a:extLst>
              <a:ext uri="{FF2B5EF4-FFF2-40B4-BE49-F238E27FC236}">
                <a16:creationId xmlns:a16="http://schemas.microsoft.com/office/drawing/2014/main" id="{C126CD7E-19AF-A544-A054-9FCD611436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454B78-95F3-1746-A3DC-EEA8E1974C64}"/>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3140071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59C2-6CD4-754E-82B3-C050B20670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01FC98-2579-F84E-ACF9-A4DE23E6A168}"/>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4" name="Footer Placeholder 3">
            <a:extLst>
              <a:ext uri="{FF2B5EF4-FFF2-40B4-BE49-F238E27FC236}">
                <a16:creationId xmlns:a16="http://schemas.microsoft.com/office/drawing/2014/main" id="{23D1AD17-0C7F-4D49-8BEC-B652877A1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AA5353-0994-4E40-BA1A-C1E4224CD89A}"/>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3653012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6A37C-5830-EF4B-AAA8-5BA1ED56A720}"/>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3" name="Footer Placeholder 2">
            <a:extLst>
              <a:ext uri="{FF2B5EF4-FFF2-40B4-BE49-F238E27FC236}">
                <a16:creationId xmlns:a16="http://schemas.microsoft.com/office/drawing/2014/main" id="{FEE6156A-F98D-104E-AAA3-6A21415861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631355-276F-224D-BE63-0A24841777FA}"/>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212585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4440-9B2C-CB4A-87E5-E3CE02C6771C}"/>
              </a:ext>
            </a:extLst>
          </p:cNvPr>
          <p:cNvSpPr>
            <a:spLocks noGrp="1"/>
          </p:cNvSpPr>
          <p:nvPr>
            <p:ph type="title"/>
          </p:nvPr>
        </p:nvSpPr>
        <p:spPr>
          <a:xfrm>
            <a:off x="831850" y="1587069"/>
            <a:ext cx="10515600" cy="2733675"/>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AA8368-60A5-5849-9571-2A33A0D8F2C4}"/>
              </a:ext>
            </a:extLst>
          </p:cNvPr>
          <p:cNvSpPr>
            <a:spLocks noGrp="1"/>
          </p:cNvSpPr>
          <p:nvPr>
            <p:ph type="body" idx="1"/>
          </p:nvPr>
        </p:nvSpPr>
        <p:spPr>
          <a:xfrm>
            <a:off x="831850" y="4488873"/>
            <a:ext cx="10515600" cy="13300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4208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3C19-BF48-DB4E-9D20-C95EBBF4E78E}"/>
              </a:ext>
            </a:extLst>
          </p:cNvPr>
          <p:cNvSpPr>
            <a:spLocks noGrp="1"/>
          </p:cNvSpPr>
          <p:nvPr>
            <p:ph type="title"/>
          </p:nvPr>
        </p:nvSpPr>
        <p:spPr>
          <a:xfrm>
            <a:off x="1018309" y="457200"/>
            <a:ext cx="375371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3E7B37-8FB8-B442-A99B-6B4C22D62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A985F5-7880-6A4F-B430-A921D9172FA2}"/>
              </a:ext>
            </a:extLst>
          </p:cNvPr>
          <p:cNvSpPr>
            <a:spLocks noGrp="1"/>
          </p:cNvSpPr>
          <p:nvPr>
            <p:ph type="body" sz="half" idx="2"/>
          </p:nvPr>
        </p:nvSpPr>
        <p:spPr>
          <a:xfrm>
            <a:off x="1018309" y="2057400"/>
            <a:ext cx="375371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CDA08-870B-384E-97A9-D2BA9493DFC0}"/>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6" name="Footer Placeholder 5">
            <a:extLst>
              <a:ext uri="{FF2B5EF4-FFF2-40B4-BE49-F238E27FC236}">
                <a16:creationId xmlns:a16="http://schemas.microsoft.com/office/drawing/2014/main" id="{19EB7AA3-7570-D84A-BFB9-988A40DEF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51EDE-07A1-AC47-906A-E1C77E21F547}"/>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3197246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D155B-9BB9-A743-BDE1-810C64402B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2715EA-7653-7645-8667-4EEF67D4D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80B43-B04A-B44E-A192-26739D306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A059E-3A4A-6047-A427-20CB97013AB3}"/>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6" name="Footer Placeholder 5">
            <a:extLst>
              <a:ext uri="{FF2B5EF4-FFF2-40B4-BE49-F238E27FC236}">
                <a16:creationId xmlns:a16="http://schemas.microsoft.com/office/drawing/2014/main" id="{F0642C49-CC03-B347-A115-079126D66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A56C0-3198-8D45-A2EB-32DD8E7FF2B6}"/>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601256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529E-C9F5-1B4B-9E20-F17B503481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14BD4B-9049-E444-ADD4-E4AEEB465E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9571A-0A4A-0744-8D97-398A66055DF5}"/>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5" name="Footer Placeholder 4">
            <a:extLst>
              <a:ext uri="{FF2B5EF4-FFF2-40B4-BE49-F238E27FC236}">
                <a16:creationId xmlns:a16="http://schemas.microsoft.com/office/drawing/2014/main" id="{27825EE9-520E-8148-8091-36BA2EF00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51A65-F5EA-3042-91F1-ED54B8F27999}"/>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1538543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192C8-C6E1-7A40-B175-B78D1726CD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944FBD-25EA-3148-8600-B8918D985B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91AF2-6267-904F-BF74-102B85CB781F}"/>
              </a:ext>
            </a:extLst>
          </p:cNvPr>
          <p:cNvSpPr>
            <a:spLocks noGrp="1"/>
          </p:cNvSpPr>
          <p:nvPr>
            <p:ph type="dt" sz="half" idx="10"/>
          </p:nvPr>
        </p:nvSpPr>
        <p:spPr/>
        <p:txBody>
          <a:bodyPr/>
          <a:lstStyle/>
          <a:p>
            <a:fld id="{C5E37383-6975-354C-9327-2C7084B1573E}" type="datetimeFigureOut">
              <a:rPr lang="en-US" smtClean="0"/>
              <a:t>7/3/2024</a:t>
            </a:fld>
            <a:endParaRPr lang="en-US"/>
          </a:p>
        </p:txBody>
      </p:sp>
      <p:sp>
        <p:nvSpPr>
          <p:cNvPr id="5" name="Footer Placeholder 4">
            <a:extLst>
              <a:ext uri="{FF2B5EF4-FFF2-40B4-BE49-F238E27FC236}">
                <a16:creationId xmlns:a16="http://schemas.microsoft.com/office/drawing/2014/main" id="{ACD7BD4A-BF22-CB4A-B976-CF5701E07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8B1A9-65DF-3D48-906A-510567958E5C}"/>
              </a:ext>
            </a:extLst>
          </p:cNvPr>
          <p:cNvSpPr>
            <a:spLocks noGrp="1"/>
          </p:cNvSpPr>
          <p:nvPr>
            <p:ph type="sldNum" sz="quarter" idx="12"/>
          </p:nvPr>
        </p:nvSpPr>
        <p:spPr/>
        <p:txBody>
          <a:bodyPr/>
          <a:lstStyle/>
          <a:p>
            <a:fld id="{494AB149-7519-8247-91A4-0336A1E6103D}" type="slidenum">
              <a:rPr lang="en-US" smtClean="0"/>
              <a:t>‹#›</a:t>
            </a:fld>
            <a:endParaRPr lang="en-US"/>
          </a:p>
        </p:txBody>
      </p:sp>
    </p:spTree>
    <p:extLst>
      <p:ext uri="{BB962C8B-B14F-4D97-AF65-F5344CB8AC3E}">
        <p14:creationId xmlns:p14="http://schemas.microsoft.com/office/powerpoint/2010/main" val="2592869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EC58-4277-F24C-A298-7C2C23BFE9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4FF975-8DBD-8E4C-A23E-E147CCAA6A7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B847FB-CA26-3B48-8FF0-B8C3ED5AC635}"/>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5" name="Footer Placeholder 4">
            <a:extLst>
              <a:ext uri="{FF2B5EF4-FFF2-40B4-BE49-F238E27FC236}">
                <a16:creationId xmlns:a16="http://schemas.microsoft.com/office/drawing/2014/main" id="{8B476C9A-1D60-2F40-82BA-98EA2CF13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BE200-BB99-8044-AE2D-9C0C8BB4E5B2}"/>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3503404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E80D-FA8C-0141-BAC4-8F297B4C5A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7938FD9-B6FE-CE4F-A86A-E1BB67D2AE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54D53-BAB7-9445-9889-36F08C060EE4}"/>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5" name="Footer Placeholder 4">
            <a:extLst>
              <a:ext uri="{FF2B5EF4-FFF2-40B4-BE49-F238E27FC236}">
                <a16:creationId xmlns:a16="http://schemas.microsoft.com/office/drawing/2014/main" id="{E4CF2338-C464-0345-ACE7-05666E90D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FB312B-D07C-0247-8B81-40C86CA48884}"/>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2775062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A097-DA9C-2148-AC43-4296097358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E03421-711C-C34B-8DB4-5A2626FAD46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DC1BED-C87A-8E43-8CD2-A18A7D1BFBFD}"/>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5" name="Footer Placeholder 4">
            <a:extLst>
              <a:ext uri="{FF2B5EF4-FFF2-40B4-BE49-F238E27FC236}">
                <a16:creationId xmlns:a16="http://schemas.microsoft.com/office/drawing/2014/main" id="{7A9777DD-80D8-294D-B070-B05AC717F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E09FE-AA19-A34C-8D0F-94F010D1E207}"/>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933050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87B8F-0FD0-0B40-8F68-EA7904970C1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41BB3A7-9A22-8543-9C6D-FDB9A8CDC7E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25B09F-9A88-F846-914D-1C0ED764B33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BBAAA9-41CE-414D-8EF1-DD19F4862269}"/>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6" name="Footer Placeholder 5">
            <a:extLst>
              <a:ext uri="{FF2B5EF4-FFF2-40B4-BE49-F238E27FC236}">
                <a16:creationId xmlns:a16="http://schemas.microsoft.com/office/drawing/2014/main" id="{AFC5F508-9C8B-F348-B394-38FF29DAA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C5136-5322-3F4B-A761-CA8AFA335427}"/>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1573326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9CC51-D29E-8C42-AE71-1C50A0C0FC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8F1D50D-7587-A349-9F44-4968199247B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554EA-59C1-8C48-AF7D-AD11C9109BC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35F2D-BD90-F845-86DD-8735237392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35463-24FD-DF48-895B-4D44054FBF5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E04E2-790B-5941-9738-B72A959B794F}"/>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8" name="Footer Placeholder 7">
            <a:extLst>
              <a:ext uri="{FF2B5EF4-FFF2-40B4-BE49-F238E27FC236}">
                <a16:creationId xmlns:a16="http://schemas.microsoft.com/office/drawing/2014/main" id="{834DD128-3839-D349-B51B-87B8CEEA42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CC4C51-DC0E-5143-8696-0E4F18A9D1BD}"/>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4063496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E59A-1BDA-894E-B5EF-7D609BB348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5167FF-5DEC-E543-B4E9-D499B4100A6C}"/>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4" name="Footer Placeholder 3">
            <a:extLst>
              <a:ext uri="{FF2B5EF4-FFF2-40B4-BE49-F238E27FC236}">
                <a16:creationId xmlns:a16="http://schemas.microsoft.com/office/drawing/2014/main" id="{709B2E7B-D33B-154C-81A1-537F965195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779766-D2FC-9744-B927-73DD6F11070B}"/>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13871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5CF4-E650-754A-A6F6-055C0F3088BF}"/>
              </a:ext>
            </a:extLst>
          </p:cNvPr>
          <p:cNvSpPr>
            <a:spLocks noGrp="1"/>
          </p:cNvSpPr>
          <p:nvPr>
            <p:ph type="title"/>
          </p:nvPr>
        </p:nvSpPr>
        <p:spPr>
          <a:xfrm>
            <a:off x="838200" y="1870364"/>
            <a:ext cx="10515600" cy="110901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30B01FD-CD82-1F46-B98A-6CDC72CC046F}"/>
              </a:ext>
            </a:extLst>
          </p:cNvPr>
          <p:cNvSpPr>
            <a:spLocks noGrp="1"/>
          </p:cNvSpPr>
          <p:nvPr>
            <p:ph sz="half" idx="1"/>
          </p:nvPr>
        </p:nvSpPr>
        <p:spPr>
          <a:xfrm>
            <a:off x="838200" y="3219161"/>
            <a:ext cx="5181600" cy="2599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5B78F-18D4-1146-A149-1EB48018A22C}"/>
              </a:ext>
            </a:extLst>
          </p:cNvPr>
          <p:cNvSpPr>
            <a:spLocks noGrp="1"/>
          </p:cNvSpPr>
          <p:nvPr>
            <p:ph sz="half" idx="2"/>
          </p:nvPr>
        </p:nvSpPr>
        <p:spPr>
          <a:xfrm>
            <a:off x="6172200" y="3219161"/>
            <a:ext cx="5181600" cy="2599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3720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1239D-9BF6-6F40-92FE-D1D7A36659C3}"/>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3" name="Footer Placeholder 2">
            <a:extLst>
              <a:ext uri="{FF2B5EF4-FFF2-40B4-BE49-F238E27FC236}">
                <a16:creationId xmlns:a16="http://schemas.microsoft.com/office/drawing/2014/main" id="{AF9049A7-DB39-EB47-93F2-A0BC33F0E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9BFE6C-C7F1-5D49-AF03-4FFFD28600F7}"/>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3684344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FFB7-212E-8145-B8A0-ED0A5ABBCF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FBB50-EBAC-9A4E-B4B9-AB3E1C0BEC8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ED3589-4A92-314E-99D9-035983E542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0447B8-C5E7-CA4A-B415-3EF6E8A36CA6}"/>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6" name="Footer Placeholder 5">
            <a:extLst>
              <a:ext uri="{FF2B5EF4-FFF2-40B4-BE49-F238E27FC236}">
                <a16:creationId xmlns:a16="http://schemas.microsoft.com/office/drawing/2014/main" id="{73A86715-D5F4-6E43-B5DA-24DF54445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71436-775C-D748-85AD-D1370066F6F7}"/>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1013204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F8E6-C052-5B47-909C-C44255D92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D3C561-B6EE-8F41-A381-4E71B18302E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409579-B751-8240-B761-057657EC28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6AE65-1FA5-BD46-BE02-1ABF07F2A55F}"/>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6" name="Footer Placeholder 5">
            <a:extLst>
              <a:ext uri="{FF2B5EF4-FFF2-40B4-BE49-F238E27FC236}">
                <a16:creationId xmlns:a16="http://schemas.microsoft.com/office/drawing/2014/main" id="{A545BDE3-3D5A-4B49-94FE-C13FDF0BA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8713F-8369-A14E-A1DE-7397866B7196}"/>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3869376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EA8B-2FC7-6747-9FF1-1637338A97C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490FF-184B-6B4C-882A-F9E7DD207A8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D45A3-A00E-7642-8973-8515C4ECCB90}"/>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5" name="Footer Placeholder 4">
            <a:extLst>
              <a:ext uri="{FF2B5EF4-FFF2-40B4-BE49-F238E27FC236}">
                <a16:creationId xmlns:a16="http://schemas.microsoft.com/office/drawing/2014/main" id="{A2AC73D2-7897-2343-9EFA-5BFE1D4BA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BD9C20-431C-114E-AD8A-9AFCB60B7880}"/>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2409802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ADB2D-9C93-264C-904F-6C947452FD2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A7FCB-EEB8-0F4B-997B-6C8613EF54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C1C5B-72F6-B347-B0F9-88035C307049}"/>
              </a:ext>
            </a:extLst>
          </p:cNvPr>
          <p:cNvSpPr>
            <a:spLocks noGrp="1"/>
          </p:cNvSpPr>
          <p:nvPr>
            <p:ph type="dt" sz="half" idx="10"/>
          </p:nvPr>
        </p:nvSpPr>
        <p:spPr/>
        <p:txBody>
          <a:bodyPr/>
          <a:lstStyle/>
          <a:p>
            <a:fld id="{6FE388EB-FF1F-BA4F-A045-13357AAE723B}" type="datetimeFigureOut">
              <a:rPr lang="en-US" smtClean="0"/>
              <a:t>7/3/2024</a:t>
            </a:fld>
            <a:endParaRPr lang="en-US"/>
          </a:p>
        </p:txBody>
      </p:sp>
      <p:sp>
        <p:nvSpPr>
          <p:cNvPr id="5" name="Footer Placeholder 4">
            <a:extLst>
              <a:ext uri="{FF2B5EF4-FFF2-40B4-BE49-F238E27FC236}">
                <a16:creationId xmlns:a16="http://schemas.microsoft.com/office/drawing/2014/main" id="{78FC908D-6450-3949-B3AE-6379DDCDF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3AF50-9CC7-E14C-BB66-6A3705BC1701}"/>
              </a:ext>
            </a:extLst>
          </p:cNvPr>
          <p:cNvSpPr>
            <a:spLocks noGrp="1"/>
          </p:cNvSpPr>
          <p:nvPr>
            <p:ph type="sldNum" sz="quarter" idx="12"/>
          </p:nvPr>
        </p:nvSpPr>
        <p:spPr/>
        <p:txBody>
          <a:bodyPr/>
          <a:lstStyle/>
          <a:p>
            <a:fld id="{1D9115E4-16F2-FE4E-888B-AC64883DF81D}" type="slidenum">
              <a:rPr lang="en-US" smtClean="0"/>
              <a:t>‹#›</a:t>
            </a:fld>
            <a:endParaRPr lang="en-US"/>
          </a:p>
        </p:txBody>
      </p:sp>
    </p:spTree>
    <p:extLst>
      <p:ext uri="{BB962C8B-B14F-4D97-AF65-F5344CB8AC3E}">
        <p14:creationId xmlns:p14="http://schemas.microsoft.com/office/powerpoint/2010/main" val="175686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C44D-C4FF-4C4A-8CA1-FFFC8A59F426}"/>
              </a:ext>
            </a:extLst>
          </p:cNvPr>
          <p:cNvSpPr>
            <a:spLocks noGrp="1"/>
          </p:cNvSpPr>
          <p:nvPr>
            <p:ph type="title"/>
          </p:nvPr>
        </p:nvSpPr>
        <p:spPr>
          <a:xfrm>
            <a:off x="838200" y="1797052"/>
            <a:ext cx="10515600" cy="82391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A840680-5D89-4E4A-B277-AD65C81D9EB3}"/>
              </a:ext>
            </a:extLst>
          </p:cNvPr>
          <p:cNvSpPr>
            <a:spLocks noGrp="1"/>
          </p:cNvSpPr>
          <p:nvPr>
            <p:ph type="body" idx="1"/>
          </p:nvPr>
        </p:nvSpPr>
        <p:spPr>
          <a:xfrm>
            <a:off x="848159" y="27876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502A73-A3F8-2846-9583-48D0426B72EE}"/>
              </a:ext>
            </a:extLst>
          </p:cNvPr>
          <p:cNvSpPr>
            <a:spLocks noGrp="1"/>
          </p:cNvSpPr>
          <p:nvPr>
            <p:ph sz="half" idx="2"/>
          </p:nvPr>
        </p:nvSpPr>
        <p:spPr>
          <a:xfrm>
            <a:off x="839788" y="3821113"/>
            <a:ext cx="5157787" cy="19977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D465D-7A11-0847-A3C5-902B785F0CEB}"/>
              </a:ext>
            </a:extLst>
          </p:cNvPr>
          <p:cNvSpPr>
            <a:spLocks noGrp="1"/>
          </p:cNvSpPr>
          <p:nvPr>
            <p:ph type="body" sz="quarter" idx="3"/>
          </p:nvPr>
        </p:nvSpPr>
        <p:spPr>
          <a:xfrm>
            <a:off x="6186055" y="27876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8EF95-E2FB-4C47-93A0-20870D0BBC3E}"/>
              </a:ext>
            </a:extLst>
          </p:cNvPr>
          <p:cNvSpPr>
            <a:spLocks noGrp="1"/>
          </p:cNvSpPr>
          <p:nvPr>
            <p:ph sz="quarter" idx="4"/>
          </p:nvPr>
        </p:nvSpPr>
        <p:spPr>
          <a:xfrm>
            <a:off x="6172200" y="3821113"/>
            <a:ext cx="5183188" cy="19977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429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BC3C-18A5-2644-A00B-00124A18F71E}"/>
              </a:ext>
            </a:extLst>
          </p:cNvPr>
          <p:cNvSpPr>
            <a:spLocks noGrp="1"/>
          </p:cNvSpPr>
          <p:nvPr>
            <p:ph type="title"/>
          </p:nvPr>
        </p:nvSpPr>
        <p:spPr>
          <a:xfrm>
            <a:off x="838200" y="2083522"/>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5545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08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978A-12B0-B04F-9ED4-B22840230EE3}"/>
              </a:ext>
            </a:extLst>
          </p:cNvPr>
          <p:cNvSpPr>
            <a:spLocks noGrp="1"/>
          </p:cNvSpPr>
          <p:nvPr>
            <p:ph type="title"/>
          </p:nvPr>
        </p:nvSpPr>
        <p:spPr>
          <a:xfrm>
            <a:off x="839788" y="1782473"/>
            <a:ext cx="3932237" cy="98150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0F93B2-69D3-674D-9E0C-D5938B2B96F6}"/>
              </a:ext>
            </a:extLst>
          </p:cNvPr>
          <p:cNvSpPr>
            <a:spLocks noGrp="1"/>
          </p:cNvSpPr>
          <p:nvPr>
            <p:ph idx="1"/>
          </p:nvPr>
        </p:nvSpPr>
        <p:spPr>
          <a:xfrm>
            <a:off x="5183188" y="1782473"/>
            <a:ext cx="6172200" cy="40370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CC1B96-A155-AF43-B413-61EB5AFBDE08}"/>
              </a:ext>
            </a:extLst>
          </p:cNvPr>
          <p:cNvSpPr>
            <a:spLocks noGrp="1"/>
          </p:cNvSpPr>
          <p:nvPr>
            <p:ph type="body" sz="half" idx="2"/>
          </p:nvPr>
        </p:nvSpPr>
        <p:spPr>
          <a:xfrm>
            <a:off x="839788" y="2930236"/>
            <a:ext cx="3932237" cy="28971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3344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E30BB-9B93-9049-B4EA-B62F319BADB0}"/>
              </a:ext>
            </a:extLst>
          </p:cNvPr>
          <p:cNvSpPr>
            <a:spLocks noGrp="1"/>
          </p:cNvSpPr>
          <p:nvPr>
            <p:ph type="title"/>
          </p:nvPr>
        </p:nvSpPr>
        <p:spPr>
          <a:xfrm>
            <a:off x="839788" y="1808018"/>
            <a:ext cx="3932237" cy="957696"/>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8A9F07-AEC8-5F4F-ADF1-B69074B3074E}"/>
              </a:ext>
            </a:extLst>
          </p:cNvPr>
          <p:cNvSpPr>
            <a:spLocks noGrp="1"/>
          </p:cNvSpPr>
          <p:nvPr>
            <p:ph type="pic" idx="1"/>
          </p:nvPr>
        </p:nvSpPr>
        <p:spPr>
          <a:xfrm>
            <a:off x="5183188" y="1808018"/>
            <a:ext cx="6172200" cy="4053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D2DB9F-0654-2A49-B7D6-3708725453D3}"/>
              </a:ext>
            </a:extLst>
          </p:cNvPr>
          <p:cNvSpPr>
            <a:spLocks noGrp="1"/>
          </p:cNvSpPr>
          <p:nvPr>
            <p:ph type="body" sz="half" idx="2"/>
          </p:nvPr>
        </p:nvSpPr>
        <p:spPr>
          <a:xfrm>
            <a:off x="839788" y="3013364"/>
            <a:ext cx="3932237" cy="28556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83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F041A8-A922-E840-B3A1-A7CAC192779D}"/>
              </a:ext>
            </a:extLst>
          </p:cNvPr>
          <p:cNvSpPr>
            <a:spLocks noGrp="1"/>
          </p:cNvSpPr>
          <p:nvPr>
            <p:ph type="body" idx="1"/>
          </p:nvPr>
        </p:nvSpPr>
        <p:spPr>
          <a:xfrm>
            <a:off x="838200" y="2889534"/>
            <a:ext cx="10515600" cy="29243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3">
            <a:extLst>
              <a:ext uri="{FF2B5EF4-FFF2-40B4-BE49-F238E27FC236}">
                <a16:creationId xmlns:a16="http://schemas.microsoft.com/office/drawing/2014/main" id="{96C59599-6696-5B47-8A0B-0BA6D5DFD4A5}"/>
              </a:ext>
            </a:extLst>
          </p:cNvPr>
          <p:cNvSpPr txBox="1">
            <a:spLocks noChangeArrowheads="1"/>
          </p:cNvSpPr>
          <p:nvPr userDrawn="1"/>
        </p:nvSpPr>
        <p:spPr>
          <a:xfrm>
            <a:off x="204931" y="5950383"/>
            <a:ext cx="7421996" cy="9076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it-IT" sz="1400" b="1" dirty="0">
                <a:solidFill>
                  <a:srgbClr val="002060"/>
                </a:solidFill>
                <a:latin typeface="Verdana" panose="020B0604030504040204" pitchFamily="34" charset="0"/>
              </a:rPr>
              <a:t>The module is implemented in the frame of the project Jean Monnet Module on Sustainable Development in the European Union: Jean Monnet interdisciplinary Module (project number: 101127599 — EU4Sustainability), Erasmus+ Jean Monnet Actions.</a:t>
            </a:r>
          </a:p>
        </p:txBody>
      </p:sp>
      <p:sp>
        <p:nvSpPr>
          <p:cNvPr id="15" name="Title Placeholder 14">
            <a:extLst>
              <a:ext uri="{FF2B5EF4-FFF2-40B4-BE49-F238E27FC236}">
                <a16:creationId xmlns:a16="http://schemas.microsoft.com/office/drawing/2014/main" id="{3DFB4071-FF6D-584B-9272-84695921AEF2}"/>
              </a:ext>
            </a:extLst>
          </p:cNvPr>
          <p:cNvSpPr>
            <a:spLocks noGrp="1"/>
          </p:cNvSpPr>
          <p:nvPr>
            <p:ph type="title"/>
          </p:nvPr>
        </p:nvSpPr>
        <p:spPr>
          <a:xfrm>
            <a:off x="838200" y="1433514"/>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7" name="Immagine 6" descr="Immagine che contiene testo&#10;&#10;Descrizione generata automaticamente">
            <a:extLst>
              <a:ext uri="{FF2B5EF4-FFF2-40B4-BE49-F238E27FC236}">
                <a16:creationId xmlns:a16="http://schemas.microsoft.com/office/drawing/2014/main" id="{71C47E7C-D7C8-0412-FA84-3DA3757843A3}"/>
              </a:ext>
            </a:extLst>
          </p:cNvPr>
          <p:cNvPicPr>
            <a:picLocks noChangeAspect="1"/>
          </p:cNvPicPr>
          <p:nvPr userDrawn="1"/>
        </p:nvPicPr>
        <p:blipFill>
          <a:blip r:embed="rId13"/>
          <a:stretch>
            <a:fillRect/>
          </a:stretch>
        </p:blipFill>
        <p:spPr>
          <a:xfrm>
            <a:off x="8201937" y="5950384"/>
            <a:ext cx="3615489" cy="758512"/>
          </a:xfrm>
          <a:prstGeom prst="rect">
            <a:avLst/>
          </a:prstGeom>
        </p:spPr>
      </p:pic>
      <p:pic>
        <p:nvPicPr>
          <p:cNvPr id="8" name="Picture 2" descr="File:Logo UEH xanh.jpg - Wikipedi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095" y="94495"/>
            <a:ext cx="1338915" cy="84717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lternative.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49000" y="126579"/>
            <a:ext cx="11430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42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792C62-FFBA-A34A-A325-CD965FB5DACD}"/>
              </a:ext>
            </a:extLst>
          </p:cNvPr>
          <p:cNvSpPr>
            <a:spLocks noGrp="1"/>
          </p:cNvSpPr>
          <p:nvPr>
            <p:ph type="title"/>
          </p:nvPr>
        </p:nvSpPr>
        <p:spPr>
          <a:xfrm>
            <a:off x="838200" y="1144587"/>
            <a:ext cx="10515600" cy="9070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899B48-84DD-FF48-9371-479B372B6437}"/>
              </a:ext>
            </a:extLst>
          </p:cNvPr>
          <p:cNvSpPr>
            <a:spLocks noGrp="1"/>
          </p:cNvSpPr>
          <p:nvPr>
            <p:ph type="body" idx="1"/>
          </p:nvPr>
        </p:nvSpPr>
        <p:spPr>
          <a:xfrm>
            <a:off x="838200" y="2202873"/>
            <a:ext cx="10515600" cy="3974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62309-8149-5242-9897-920E546E4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0E464-09E1-D442-A94F-235CD21A761A}" type="datetimeFigureOut">
              <a:rPr lang="en-US" smtClean="0"/>
              <a:t>7/3/2024</a:t>
            </a:fld>
            <a:endParaRPr lang="en-US"/>
          </a:p>
        </p:txBody>
      </p:sp>
      <p:sp>
        <p:nvSpPr>
          <p:cNvPr id="6" name="Slide Number Placeholder 5">
            <a:extLst>
              <a:ext uri="{FF2B5EF4-FFF2-40B4-BE49-F238E27FC236}">
                <a16:creationId xmlns:a16="http://schemas.microsoft.com/office/drawing/2014/main" id="{CFC3DAD4-555D-444A-AA3A-AE48533DB6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051E3-D2A4-C040-8F08-F7E1C7BF2459}" type="slidenum">
              <a:rPr lang="en-US" smtClean="0"/>
              <a:t>‹#›</a:t>
            </a:fld>
            <a:endParaRPr lang="en-US"/>
          </a:p>
        </p:txBody>
      </p:sp>
      <p:sp>
        <p:nvSpPr>
          <p:cNvPr id="7" name="Footer Placeholder 6">
            <a:extLst>
              <a:ext uri="{FF2B5EF4-FFF2-40B4-BE49-F238E27FC236}">
                <a16:creationId xmlns:a16="http://schemas.microsoft.com/office/drawing/2014/main" id="{B58BA26A-E0C0-8E45-8FA7-FD1E4A368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2" name="Immagine 11" descr="Immagine che contiene testo&#10;&#10;Descrizione generata automaticamente">
            <a:extLst>
              <a:ext uri="{FF2B5EF4-FFF2-40B4-BE49-F238E27FC236}">
                <a16:creationId xmlns:a16="http://schemas.microsoft.com/office/drawing/2014/main" id="{B0396FC0-2081-6E47-B391-E72AD6A180C0}"/>
              </a:ext>
            </a:extLst>
          </p:cNvPr>
          <p:cNvPicPr>
            <a:picLocks noChangeAspect="1"/>
          </p:cNvPicPr>
          <p:nvPr userDrawn="1"/>
        </p:nvPicPr>
        <p:blipFill>
          <a:blip r:embed="rId13"/>
          <a:stretch>
            <a:fillRect/>
          </a:stretch>
        </p:blipFill>
        <p:spPr>
          <a:xfrm>
            <a:off x="0" y="6106640"/>
            <a:ext cx="3581400" cy="751360"/>
          </a:xfrm>
          <a:prstGeom prst="rect">
            <a:avLst/>
          </a:prstGeom>
        </p:spPr>
      </p:pic>
      <p:pic>
        <p:nvPicPr>
          <p:cNvPr id="9" name="Picture 2" descr="File:Logo UEH xanh.jpg - Wikipedi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8741" y="178279"/>
            <a:ext cx="1338915" cy="8471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alternative.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1004884" y="77682"/>
            <a:ext cx="11430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964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E770A5-2856-4A48-B9A0-2A2357BDC742}"/>
              </a:ext>
            </a:extLst>
          </p:cNvPr>
          <p:cNvSpPr>
            <a:spLocks noGrp="1"/>
          </p:cNvSpPr>
          <p:nvPr>
            <p:ph type="title"/>
          </p:nvPr>
        </p:nvSpPr>
        <p:spPr>
          <a:xfrm>
            <a:off x="1039090" y="365125"/>
            <a:ext cx="1031471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3CD565-0F71-4341-8BC2-46F51BB31EBC}"/>
              </a:ext>
            </a:extLst>
          </p:cNvPr>
          <p:cNvSpPr>
            <a:spLocks noGrp="1"/>
          </p:cNvSpPr>
          <p:nvPr>
            <p:ph type="body" idx="1"/>
          </p:nvPr>
        </p:nvSpPr>
        <p:spPr>
          <a:xfrm>
            <a:off x="1039090" y="1825625"/>
            <a:ext cx="1031470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2476E-4781-244C-AC4F-1683BA1794D8}"/>
              </a:ext>
            </a:extLst>
          </p:cNvPr>
          <p:cNvSpPr>
            <a:spLocks noGrp="1"/>
          </p:cNvSpPr>
          <p:nvPr>
            <p:ph type="dt" sz="half" idx="2"/>
          </p:nvPr>
        </p:nvSpPr>
        <p:spPr>
          <a:xfrm>
            <a:off x="1891145" y="6356350"/>
            <a:ext cx="169025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37383-6975-354C-9327-2C7084B1573E}" type="datetimeFigureOut">
              <a:rPr lang="en-US" smtClean="0"/>
              <a:t>7/3/2024</a:t>
            </a:fld>
            <a:endParaRPr lang="en-US" dirty="0"/>
          </a:p>
        </p:txBody>
      </p:sp>
      <p:sp>
        <p:nvSpPr>
          <p:cNvPr id="5" name="Footer Placeholder 4">
            <a:extLst>
              <a:ext uri="{FF2B5EF4-FFF2-40B4-BE49-F238E27FC236}">
                <a16:creationId xmlns:a16="http://schemas.microsoft.com/office/drawing/2014/main" id="{4DAF62FD-039D-1048-9C48-F81D3AFA3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B8DF8A-2310-584E-AFCC-ED3D16698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AB149-7519-8247-91A4-0336A1E6103D}" type="slidenum">
              <a:rPr lang="en-US" smtClean="0"/>
              <a:t>‹#›</a:t>
            </a:fld>
            <a:endParaRPr lang="en-US"/>
          </a:p>
        </p:txBody>
      </p:sp>
      <p:pic>
        <p:nvPicPr>
          <p:cNvPr id="11" name="Immagine 11" descr="Immagine che contiene testo&#10;&#10;Descrizione generata automaticamente">
            <a:extLst>
              <a:ext uri="{FF2B5EF4-FFF2-40B4-BE49-F238E27FC236}">
                <a16:creationId xmlns:a16="http://schemas.microsoft.com/office/drawing/2014/main" id="{44157397-3C57-3649-B01B-2477E40B56F5}"/>
              </a:ext>
            </a:extLst>
          </p:cNvPr>
          <p:cNvPicPr>
            <a:picLocks noChangeAspect="1"/>
          </p:cNvPicPr>
          <p:nvPr userDrawn="1"/>
        </p:nvPicPr>
        <p:blipFill>
          <a:blip r:embed="rId13"/>
          <a:stretch>
            <a:fillRect/>
          </a:stretch>
        </p:blipFill>
        <p:spPr>
          <a:xfrm>
            <a:off x="0" y="6265013"/>
            <a:ext cx="2611105" cy="547797"/>
          </a:xfrm>
          <a:prstGeom prst="rect">
            <a:avLst/>
          </a:prstGeom>
        </p:spPr>
      </p:pic>
      <p:pic>
        <p:nvPicPr>
          <p:cNvPr id="10" name="Picture 2" descr="File:Logo UEH xanh.jpg - Wikipedi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684342" y="180735"/>
            <a:ext cx="1338915" cy="84717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lternative.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62552" y="37307"/>
            <a:ext cx="11430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1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07470AC-698F-8045-AB0F-6814226A7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388EB-FF1F-BA4F-A045-13357AAE723B}" type="datetimeFigureOut">
              <a:rPr lang="en-US" smtClean="0"/>
              <a:t>7/3/2024</a:t>
            </a:fld>
            <a:endParaRPr lang="en-US"/>
          </a:p>
        </p:txBody>
      </p:sp>
      <p:sp>
        <p:nvSpPr>
          <p:cNvPr id="5" name="Footer Placeholder 4">
            <a:extLst>
              <a:ext uri="{FF2B5EF4-FFF2-40B4-BE49-F238E27FC236}">
                <a16:creationId xmlns:a16="http://schemas.microsoft.com/office/drawing/2014/main" id="{CF7FE87B-291E-7D48-AD9B-FCD6E9D14F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4A9195-AEAA-9741-8635-7B4DB8851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115E4-16F2-FE4E-888B-AC64883DF81D}" type="slidenum">
              <a:rPr lang="en-US" smtClean="0"/>
              <a:t>‹#›</a:t>
            </a:fld>
            <a:endParaRPr lang="en-US"/>
          </a:p>
        </p:txBody>
      </p:sp>
      <p:sp>
        <p:nvSpPr>
          <p:cNvPr id="9" name="Rectangle 3">
            <a:extLst>
              <a:ext uri="{FF2B5EF4-FFF2-40B4-BE49-F238E27FC236}">
                <a16:creationId xmlns:a16="http://schemas.microsoft.com/office/drawing/2014/main" id="{85793235-4129-D84D-9A9F-1816BE79E3FE}"/>
              </a:ext>
            </a:extLst>
          </p:cNvPr>
          <p:cNvSpPr txBox="1">
            <a:spLocks noChangeArrowheads="1"/>
          </p:cNvSpPr>
          <p:nvPr userDrawn="1"/>
        </p:nvSpPr>
        <p:spPr>
          <a:xfrm>
            <a:off x="838199" y="2521382"/>
            <a:ext cx="5500255" cy="2175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it-IT" sz="1600" b="1" dirty="0">
                <a:solidFill>
                  <a:srgbClr val="002060"/>
                </a:solidFill>
                <a:latin typeface="Verdana" panose="020B0604030504040204" pitchFamily="34" charset="0"/>
              </a:rPr>
              <a:t>The module is implemented in the frame of the project Jean Monnet Module on Sustainable Development in the European Union: Jean Monnet interdisciplinary Module (project number: 101127599 — EU4Sustainability), Erasmus+ Jean Monnet Actions.</a:t>
            </a:r>
          </a:p>
        </p:txBody>
      </p:sp>
      <p:pic>
        <p:nvPicPr>
          <p:cNvPr id="12" name="Immagine 11" descr="Immagine che contiene testo&#10;&#10;Descrizione generata automaticamente">
            <a:extLst>
              <a:ext uri="{FF2B5EF4-FFF2-40B4-BE49-F238E27FC236}">
                <a16:creationId xmlns:a16="http://schemas.microsoft.com/office/drawing/2014/main" id="{A27DDA3E-F009-449F-4AD8-EF5349D375FF}"/>
              </a:ext>
            </a:extLst>
          </p:cNvPr>
          <p:cNvPicPr>
            <a:picLocks noChangeAspect="1"/>
          </p:cNvPicPr>
          <p:nvPr userDrawn="1"/>
        </p:nvPicPr>
        <p:blipFill>
          <a:blip r:embed="rId13"/>
          <a:stretch>
            <a:fillRect/>
          </a:stretch>
        </p:blipFill>
        <p:spPr>
          <a:xfrm>
            <a:off x="7009973" y="2706261"/>
            <a:ext cx="4091357" cy="858346"/>
          </a:xfrm>
          <a:prstGeom prst="rect">
            <a:avLst/>
          </a:prstGeom>
        </p:spPr>
      </p:pic>
      <p:pic>
        <p:nvPicPr>
          <p:cNvPr id="1026" name="Picture 2" descr="File:Logo UEH xanh.jpg - Wikipedi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8741" y="14552"/>
            <a:ext cx="1338915" cy="847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ternative.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504338" y="62677"/>
            <a:ext cx="1579378" cy="160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089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urosif.org/policies/eutaxonomy/#:~:text=Regulation%20%28EU%29%202020%2F852%2C%20known%20as%20the%20Taxonomy%20Regulation%2C,a%20%E2%80%98green%20list%E2%80%99%20of%20environmentally%20sustainable%20economic%20activities." TargetMode="External"/><Relationship Id="rId2" Type="http://schemas.openxmlformats.org/officeDocument/2006/relationships/hyperlink" Target="https://environment.ec.europa.eu/topics/waste-and-recycling/waste-framework-directive_en"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eur-lex.europa.eu/legal-content/EN/TXT/?qid=1596443911913&amp;uri=CELEX:52019DC0640#document2" TargetMode="External"/><Relationship Id="rId2" Type="http://schemas.openxmlformats.org/officeDocument/2006/relationships/hyperlink" Target="https://ec.europa.eu/info/strategy/priorities-2019-2024/european-green-deal_en" TargetMode="External"/><Relationship Id="rId1" Type="http://schemas.openxmlformats.org/officeDocument/2006/relationships/slideLayout" Target="../slideLayouts/slideLayout24.xml"/><Relationship Id="rId4" Type="http://schemas.openxmlformats.org/officeDocument/2006/relationships/hyperlink" Target="https://energy.ec.europa.eu/topics/energy-strategy/clean-energy-all-europeans-package_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823A-3B8E-9143-960B-2C6718D4C2A6}"/>
              </a:ext>
            </a:extLst>
          </p:cNvPr>
          <p:cNvSpPr>
            <a:spLocks noGrp="1"/>
          </p:cNvSpPr>
          <p:nvPr>
            <p:ph type="ctrTitle"/>
          </p:nvPr>
        </p:nvSpPr>
        <p:spPr>
          <a:xfrm>
            <a:off x="1524000" y="2720612"/>
            <a:ext cx="9144000" cy="1655762"/>
          </a:xfrm>
        </p:spPr>
        <p:txBody>
          <a:bodyPr>
            <a:noAutofit/>
          </a:bodyPr>
          <a:lstStyle/>
          <a:p>
            <a:pPr fontAlgn="base">
              <a:spcBef>
                <a:spcPts val="0"/>
              </a:spcBef>
            </a:pPr>
            <a:r>
              <a:rPr lang="en-US" b="1" dirty="0">
                <a:solidFill>
                  <a:srgbClr val="FF0000"/>
                </a:solidFill>
              </a:rPr>
              <a:t>The EU Green Deal: Prospects and Challenges</a:t>
            </a:r>
            <a:r>
              <a:rPr lang="en-US" dirty="0">
                <a:solidFill>
                  <a:srgbClr val="FF0000"/>
                </a:solidFill>
              </a:rPr>
              <a:t/>
            </a:r>
            <a:br>
              <a:rPr lang="en-US" dirty="0">
                <a:solidFill>
                  <a:srgbClr val="FF0000"/>
                </a:solidFill>
              </a:rPr>
            </a:br>
            <a:r>
              <a:rPr lang="en-US" sz="4800" b="1" dirty="0">
                <a:solidFill>
                  <a:srgbClr val="FF0000"/>
                </a:solidFill>
              </a:rPr>
              <a:t/>
            </a:r>
            <a:br>
              <a:rPr lang="en-US" sz="4800" b="1" dirty="0">
                <a:solidFill>
                  <a:srgbClr val="FF0000"/>
                </a:solidFill>
              </a:rPr>
            </a:br>
            <a:r>
              <a:rPr lang="en-US" sz="4800" b="1" i="1" dirty="0"/>
              <a:t/>
            </a:r>
            <a:br>
              <a:rPr lang="en-US" sz="4800" b="1" i="1" dirty="0"/>
            </a:br>
            <a:r>
              <a:rPr lang="en-US" sz="4800" b="1" i="1" dirty="0"/>
              <a:t>Introduction </a:t>
            </a:r>
            <a:r>
              <a:rPr lang="en-US" sz="4800" b="1" dirty="0" smtClean="0"/>
              <a:t>and key </a:t>
            </a:r>
            <a:r>
              <a:rPr lang="en-US" sz="4800" b="1" dirty="0" err="1" smtClean="0"/>
              <a:t>conceps</a:t>
            </a:r>
            <a:endParaRPr lang="en-US" sz="4800" b="0" i="0" u="none" strike="noStrike" kern="1200" dirty="0">
              <a:solidFill>
                <a:schemeClr val="tx1"/>
              </a:solidFill>
              <a:effectLst/>
              <a:latin typeface="+mn-lt"/>
              <a:ea typeface="+mn-ea"/>
              <a:cs typeface="+mn-cs"/>
            </a:endParaRPr>
          </a:p>
        </p:txBody>
      </p:sp>
      <p:sp>
        <p:nvSpPr>
          <p:cNvPr id="3" name="Subtitle 2">
            <a:extLst>
              <a:ext uri="{FF2B5EF4-FFF2-40B4-BE49-F238E27FC236}">
                <a16:creationId xmlns:a16="http://schemas.microsoft.com/office/drawing/2014/main" id="{91FC0CED-73CC-4E45-B83D-930D9CBFC834}"/>
              </a:ext>
            </a:extLst>
          </p:cNvPr>
          <p:cNvSpPr>
            <a:spLocks noGrp="1"/>
          </p:cNvSpPr>
          <p:nvPr>
            <p:ph type="subTitle" idx="1"/>
          </p:nvPr>
        </p:nvSpPr>
        <p:spPr>
          <a:xfrm>
            <a:off x="1524000" y="4376374"/>
            <a:ext cx="9144000" cy="1034870"/>
          </a:xfrm>
        </p:spPr>
        <p:txBody>
          <a:bodyPr>
            <a:normAutofit/>
          </a:bodyPr>
          <a:lstStyle/>
          <a:p>
            <a:r>
              <a:rPr lang="en-US" sz="2800" b="1" dirty="0" smtClean="0"/>
              <a:t>Hoang Hai Yen</a:t>
            </a:r>
            <a:endParaRPr lang="en-US" sz="2800" b="1" dirty="0"/>
          </a:p>
        </p:txBody>
      </p:sp>
    </p:spTree>
    <p:extLst>
      <p:ext uri="{BB962C8B-B14F-4D97-AF65-F5344CB8AC3E}">
        <p14:creationId xmlns:p14="http://schemas.microsoft.com/office/powerpoint/2010/main" val="247873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latin typeface="Times New Roman" panose="02020603050405020304" pitchFamily="18" charset="0"/>
                <a:cs typeface="Times New Roman" panose="02020603050405020304" pitchFamily="18" charset="0"/>
              </a:rPr>
              <a:t>THE KEY COMPONENTS OF THE EU GREEN DEAL</a:t>
            </a:r>
            <a:br>
              <a:rPr lang="en-US" sz="3000" b="1" dirty="0">
                <a:latin typeface="Times New Roman" panose="02020603050405020304" pitchFamily="18" charset="0"/>
                <a:cs typeface="Times New Roman" panose="02020603050405020304" pitchFamily="18" charset="0"/>
              </a:rPr>
            </a:br>
            <a:r>
              <a:rPr lang="en-US" sz="3000" b="1" dirty="0" smtClean="0">
                <a:solidFill>
                  <a:srgbClr val="FF0000"/>
                </a:solidFill>
              </a:rPr>
              <a:t>The </a:t>
            </a:r>
            <a:r>
              <a:rPr lang="en-US" sz="3000" b="1" dirty="0">
                <a:solidFill>
                  <a:srgbClr val="FF0000"/>
                </a:solidFill>
              </a:rPr>
              <a:t>EU's approach to sustainable and circular economy</a:t>
            </a:r>
            <a:r>
              <a:rPr lang="en-US" sz="3000" dirty="0"/>
              <a:t/>
            </a:r>
            <a:br>
              <a:rPr lang="en-US" sz="3000" dirty="0"/>
            </a:br>
            <a:endParaRPr lang="en-US" sz="3000" dirty="0"/>
          </a:p>
        </p:txBody>
      </p:sp>
      <p:pic>
        <p:nvPicPr>
          <p:cNvPr id="4" name="Content Placeholder 3"/>
          <p:cNvPicPr>
            <a:picLocks noGrp="1" noChangeAspect="1"/>
          </p:cNvPicPr>
          <p:nvPr>
            <p:ph idx="1"/>
          </p:nvPr>
        </p:nvPicPr>
        <p:blipFill>
          <a:blip r:embed="rId2"/>
          <a:stretch>
            <a:fillRect/>
          </a:stretch>
        </p:blipFill>
        <p:spPr>
          <a:xfrm>
            <a:off x="1399143" y="1870759"/>
            <a:ext cx="8722166" cy="4261069"/>
          </a:xfrm>
          <a:prstGeom prst="rect">
            <a:avLst/>
          </a:prstGeom>
        </p:spPr>
      </p:pic>
    </p:spTree>
    <p:extLst>
      <p:ext uri="{BB962C8B-B14F-4D97-AF65-F5344CB8AC3E}">
        <p14:creationId xmlns:p14="http://schemas.microsoft.com/office/powerpoint/2010/main" val="2596832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b="1" dirty="0">
                <a:latin typeface="Times New Roman" panose="02020603050405020304" pitchFamily="18" charset="0"/>
                <a:cs typeface="Times New Roman" panose="02020603050405020304" pitchFamily="18" charset="0"/>
              </a:rPr>
              <a:t>THE KEY COMPONENTS OF THE EU GREEN DEAL</a:t>
            </a:r>
            <a:br>
              <a:rPr lang="en-US" sz="3000" b="1" dirty="0">
                <a:latin typeface="Times New Roman" panose="02020603050405020304" pitchFamily="18" charset="0"/>
                <a:cs typeface="Times New Roman" panose="02020603050405020304" pitchFamily="18" charset="0"/>
              </a:rPr>
            </a:br>
            <a:r>
              <a:rPr lang="en-US" sz="3000" b="1" dirty="0" smtClean="0">
                <a:solidFill>
                  <a:srgbClr val="FF0000"/>
                </a:solidFill>
              </a:rPr>
              <a:t>The </a:t>
            </a:r>
            <a:r>
              <a:rPr lang="en-US" sz="3000" b="1" dirty="0">
                <a:solidFill>
                  <a:srgbClr val="FF0000"/>
                </a:solidFill>
              </a:rPr>
              <a:t>EU's approach to sustainable and circular economy</a:t>
            </a:r>
            <a:r>
              <a:rPr lang="en-US" sz="3000" dirty="0"/>
              <a:t/>
            </a:r>
            <a:br>
              <a:rPr lang="en-US" sz="3000" dirty="0"/>
            </a:br>
            <a:endParaRPr lang="en-US" sz="3000" dirty="0"/>
          </a:p>
        </p:txBody>
      </p:sp>
      <p:sp>
        <p:nvSpPr>
          <p:cNvPr id="3" name="Content Placeholder 2"/>
          <p:cNvSpPr>
            <a:spLocks noGrp="1"/>
          </p:cNvSpPr>
          <p:nvPr>
            <p:ph idx="1"/>
          </p:nvPr>
        </p:nvSpPr>
        <p:spPr/>
        <p:txBody>
          <a:bodyPr>
            <a:normAutofit fontScale="92500" lnSpcReduction="10000"/>
          </a:bodyPr>
          <a:lstStyle/>
          <a:p>
            <a:r>
              <a:rPr lang="en-US" dirty="0"/>
              <a:t>The Circular Economy Action Plan (CEAP) emphasizes key concepts such as </a:t>
            </a:r>
            <a:r>
              <a:rPr lang="en-US" u="sng" dirty="0">
                <a:hlinkClick r:id="rId2"/>
              </a:rPr>
              <a:t>waste hierarchy</a:t>
            </a:r>
            <a:r>
              <a:rPr lang="en-US" dirty="0"/>
              <a:t> and the 9 R’s. </a:t>
            </a:r>
            <a:endParaRPr lang="en-US" dirty="0" smtClean="0"/>
          </a:p>
          <a:p>
            <a:r>
              <a:rPr lang="en-US" dirty="0"/>
              <a:t> </a:t>
            </a:r>
            <a:r>
              <a:rPr lang="en-US" u="sng" dirty="0">
                <a:hlinkClick r:id="rId3"/>
              </a:rPr>
              <a:t>Regulation (EU) 2020/852,</a:t>
            </a:r>
            <a:r>
              <a:rPr lang="en-US" dirty="0"/>
              <a:t> also known as the EU Taxonomy, establishes a framework to facilitate sustainable investment. It aims to create a “green list” of environmentally sustainable economic activities. </a:t>
            </a:r>
            <a:endParaRPr lang="en-US" dirty="0" smtClean="0"/>
          </a:p>
          <a:p>
            <a:r>
              <a:rPr lang="en-US" dirty="0" smtClean="0"/>
              <a:t>The </a:t>
            </a:r>
            <a:r>
              <a:rPr lang="en-US" dirty="0"/>
              <a:t>EU’s stated aims include protecting natural resources while boosting sustainable growth, paving the way for a cleaner and more competitive Europe</a:t>
            </a:r>
            <a:r>
              <a:rPr lang="en-US" dirty="0" smtClean="0"/>
              <a:t>.</a:t>
            </a:r>
          </a:p>
          <a:p>
            <a:r>
              <a:rPr lang="en-US" dirty="0"/>
              <a:t> The circular economy holds significant business relevance by aligning ecological goals with economic interests. Through circular practices, companies can generate additional value. They optimize material use, reduce procurement risks and improve resource efficiency.  </a:t>
            </a:r>
            <a:endParaRPr lang="en-US" dirty="0"/>
          </a:p>
        </p:txBody>
      </p:sp>
    </p:spTree>
    <p:extLst>
      <p:ext uri="{BB962C8B-B14F-4D97-AF65-F5344CB8AC3E}">
        <p14:creationId xmlns:p14="http://schemas.microsoft.com/office/powerpoint/2010/main" val="317037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CDA0AA3-FD61-154C-B680-F4F18453FC0F}"/>
              </a:ext>
            </a:extLst>
          </p:cNvPr>
          <p:cNvSpPr>
            <a:spLocks noGrp="1"/>
          </p:cNvSpPr>
          <p:nvPr>
            <p:ph type="subTitle" idx="1"/>
          </p:nvPr>
        </p:nvSpPr>
        <p:spPr>
          <a:xfrm>
            <a:off x="1154592" y="1348670"/>
            <a:ext cx="9144000" cy="713289"/>
          </a:xfrm>
        </p:spPr>
        <p:txBody>
          <a:bodyPr/>
          <a:lstStyle/>
          <a:p>
            <a:r>
              <a:rPr lang="en-US" sz="3600" b="1" dirty="0"/>
              <a:t>Thank you for your attention!</a:t>
            </a:r>
          </a:p>
        </p:txBody>
      </p:sp>
      <p:sp>
        <p:nvSpPr>
          <p:cNvPr id="7" name="Текст 3">
            <a:extLst>
              <a:ext uri="{FF2B5EF4-FFF2-40B4-BE49-F238E27FC236}">
                <a16:creationId xmlns:a16="http://schemas.microsoft.com/office/drawing/2014/main" id="{134AF9FF-0D58-ED8E-A2A8-550764B51E30}"/>
              </a:ext>
            </a:extLst>
          </p:cNvPr>
          <p:cNvSpPr txBox="1">
            <a:spLocks/>
          </p:cNvSpPr>
          <p:nvPr/>
        </p:nvSpPr>
        <p:spPr>
          <a:xfrm>
            <a:off x="2563395" y="4558870"/>
            <a:ext cx="3749723" cy="190092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ru-RU" sz="2400" b="1" dirty="0" smtClean="0"/>
              <a:t>Yen Hai Hoang</a:t>
            </a:r>
            <a:endParaRPr lang="en-US" altLang="ru-RU" sz="500" b="1" dirty="0"/>
          </a:p>
          <a:p>
            <a:pPr marL="0" indent="0" algn="ctr">
              <a:buNone/>
              <a:defRPr/>
            </a:pPr>
            <a:r>
              <a:rPr lang="en-US" altLang="ru-RU" sz="1800" b="1" dirty="0" smtClean="0"/>
              <a:t>School of Banking- UEH University) </a:t>
            </a:r>
            <a:r>
              <a:rPr lang="en-US" altLang="ru-RU" sz="1800" b="1" dirty="0"/>
              <a:t/>
            </a:r>
            <a:br>
              <a:rPr lang="en-US" altLang="ru-RU" sz="1800" b="1" dirty="0"/>
            </a:br>
            <a:r>
              <a:rPr lang="en-US" altLang="ru-RU" sz="1800" b="1" dirty="0"/>
              <a:t/>
            </a:r>
            <a:br>
              <a:rPr lang="en-US" altLang="ru-RU" sz="1800" b="1" dirty="0"/>
            </a:br>
            <a:r>
              <a:rPr lang="en-US" altLang="ru-RU" sz="1800" b="1" dirty="0" smtClean="0"/>
              <a:t>E-mail: yenhh@ueh.edu.vn   </a:t>
            </a:r>
            <a:endParaRPr lang="ru-RU" altLang="ru-RU" sz="1800" b="1" dirty="0"/>
          </a:p>
        </p:txBody>
      </p:sp>
    </p:spTree>
    <p:extLst>
      <p:ext uri="{BB962C8B-B14F-4D97-AF65-F5344CB8AC3E}">
        <p14:creationId xmlns:p14="http://schemas.microsoft.com/office/powerpoint/2010/main" val="95623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FF0F82-D049-4374-8F23-02838295739A}"/>
              </a:ext>
            </a:extLst>
          </p:cNvPr>
          <p:cNvSpPr>
            <a:spLocks noGrp="1"/>
          </p:cNvSpPr>
          <p:nvPr>
            <p:ph idx="1"/>
          </p:nvPr>
        </p:nvSpPr>
        <p:spPr>
          <a:xfrm>
            <a:off x="716096" y="1432193"/>
            <a:ext cx="10637703" cy="4744770"/>
          </a:xfrm>
        </p:spPr>
        <p:txBody>
          <a:bodyPr>
            <a:noAutofit/>
          </a:bodyPr>
          <a:lstStyle/>
          <a:p>
            <a:r>
              <a:rPr lang="en-US" sz="3500" b="1" dirty="0" smtClean="0"/>
              <a:t>Introduction</a:t>
            </a:r>
            <a:r>
              <a:rPr lang="en-US" sz="3500" dirty="0"/>
              <a:t/>
            </a:r>
            <a:br>
              <a:rPr lang="en-US" sz="3500" dirty="0"/>
            </a:br>
            <a:r>
              <a:rPr lang="en-US" sz="3500" dirty="0"/>
              <a:t>Overview of the EU Green Deal</a:t>
            </a:r>
            <a:br>
              <a:rPr lang="en-US" sz="3500" dirty="0"/>
            </a:br>
            <a:r>
              <a:rPr lang="en-US" sz="3500" dirty="0"/>
              <a:t>Definition of the EU Green Deal and its importance</a:t>
            </a:r>
            <a:br>
              <a:rPr lang="en-US" sz="3500" dirty="0"/>
            </a:br>
            <a:r>
              <a:rPr lang="en-US" sz="3500" dirty="0"/>
              <a:t>The historical context and background of the EU Green </a:t>
            </a:r>
            <a:r>
              <a:rPr lang="en-US" sz="3500" dirty="0" smtClean="0"/>
              <a:t>Deal</a:t>
            </a:r>
          </a:p>
          <a:p>
            <a:pPr marL="0" indent="0">
              <a:buNone/>
            </a:pPr>
            <a:r>
              <a:rPr lang="en-US" sz="3500" dirty="0" smtClean="0"/>
              <a:t>II</a:t>
            </a:r>
            <a:r>
              <a:rPr lang="en-US" sz="3500" dirty="0"/>
              <a:t>. </a:t>
            </a:r>
            <a:r>
              <a:rPr lang="en-US" sz="3500" b="1" dirty="0"/>
              <a:t>The Key Components of the EU Green Deal</a:t>
            </a:r>
            <a:br>
              <a:rPr lang="en-US" sz="3500" b="1" dirty="0"/>
            </a:br>
            <a:r>
              <a:rPr lang="en-US" sz="3500" dirty="0"/>
              <a:t>Climate neutrality by 2050</a:t>
            </a:r>
            <a:br>
              <a:rPr lang="en-US" sz="3500" dirty="0"/>
            </a:br>
            <a:r>
              <a:rPr lang="en-US" sz="3500" dirty="0"/>
              <a:t>The EU's efforts to address biodiversity loss</a:t>
            </a:r>
            <a:br>
              <a:rPr lang="en-US" sz="3500" dirty="0"/>
            </a:br>
            <a:r>
              <a:rPr lang="en-US" sz="3500" dirty="0"/>
              <a:t>The EU's approach to sustainable and circular economy</a:t>
            </a:r>
            <a:br>
              <a:rPr lang="en-US" sz="3500" dirty="0"/>
            </a:br>
            <a:r>
              <a:rPr lang="en-US" sz="3500" dirty="0"/>
              <a:t>The EU's plan for a fair transition to a green future</a:t>
            </a:r>
          </a:p>
          <a:p>
            <a:r>
              <a:rPr lang="en-US" sz="3500" dirty="0"/>
              <a:t> </a:t>
            </a:r>
          </a:p>
        </p:txBody>
      </p:sp>
      <p:sp>
        <p:nvSpPr>
          <p:cNvPr id="7" name="Title 6">
            <a:extLst>
              <a:ext uri="{FF2B5EF4-FFF2-40B4-BE49-F238E27FC236}">
                <a16:creationId xmlns:a16="http://schemas.microsoft.com/office/drawing/2014/main" id="{0EDE5719-0C3E-4431-820F-47A5687A60F2}"/>
              </a:ext>
            </a:extLst>
          </p:cNvPr>
          <p:cNvSpPr>
            <a:spLocks noGrp="1"/>
          </p:cNvSpPr>
          <p:nvPr>
            <p:ph type="title"/>
          </p:nvPr>
        </p:nvSpPr>
        <p:spPr>
          <a:xfrm>
            <a:off x="1237394" y="102289"/>
            <a:ext cx="10314710" cy="1325563"/>
          </a:xfrm>
        </p:spPr>
        <p:txBody>
          <a:bodyPr/>
          <a:lstStyle/>
          <a:p>
            <a:r>
              <a:rPr lang="en-US" b="1" dirty="0" smtClean="0"/>
              <a:t>CONTENT</a:t>
            </a:r>
            <a:endParaRPr lang="en-US" b="1" dirty="0"/>
          </a:p>
        </p:txBody>
      </p:sp>
    </p:spTree>
    <p:extLst>
      <p:ext uri="{BB962C8B-B14F-4D97-AF65-F5344CB8AC3E}">
        <p14:creationId xmlns:p14="http://schemas.microsoft.com/office/powerpoint/2010/main" val="1475836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9086-361B-4BAD-8A77-CE8FC87963EA}"/>
              </a:ext>
            </a:extLst>
          </p:cNvPr>
          <p:cNvSpPr>
            <a:spLocks noGrp="1"/>
          </p:cNvSpPr>
          <p:nvPr>
            <p:ph type="title"/>
          </p:nvPr>
        </p:nvSpPr>
        <p:spPr/>
        <p:txBody>
          <a:bodyPr/>
          <a:lstStyle/>
          <a:p>
            <a:r>
              <a:rPr lang="en-US" b="1" dirty="0" smtClean="0"/>
              <a:t>INTRODUCTION THE </a:t>
            </a:r>
            <a:r>
              <a:rPr lang="en-US" b="1" dirty="0" smtClean="0">
                <a:solidFill>
                  <a:srgbClr val="FF0000"/>
                </a:solidFill>
              </a:rPr>
              <a:t>EU GREEN DEAL</a:t>
            </a:r>
            <a:endParaRPr lang="en-US" b="1" dirty="0">
              <a:solidFill>
                <a:srgbClr val="FF0000"/>
              </a:solidFill>
            </a:endParaRPr>
          </a:p>
        </p:txBody>
      </p:sp>
      <p:sp>
        <p:nvSpPr>
          <p:cNvPr id="3" name="Content Placeholder 2">
            <a:extLst>
              <a:ext uri="{FF2B5EF4-FFF2-40B4-BE49-F238E27FC236}">
                <a16:creationId xmlns:a16="http://schemas.microsoft.com/office/drawing/2014/main" id="{C9E0EDF5-7662-4136-9DEF-BD98346CA0A4}"/>
              </a:ext>
            </a:extLst>
          </p:cNvPr>
          <p:cNvSpPr>
            <a:spLocks noGrp="1"/>
          </p:cNvSpPr>
          <p:nvPr>
            <p:ph idx="1"/>
          </p:nvPr>
        </p:nvSpPr>
        <p:spPr/>
        <p:txBody>
          <a:bodyPr>
            <a:normAutofit/>
          </a:bodyPr>
          <a:lstStyle/>
          <a:p>
            <a:endParaRPr lang="en-US" dirty="0" smtClean="0"/>
          </a:p>
          <a:p>
            <a:pPr marL="0" indent="0">
              <a:buNone/>
            </a:pPr>
            <a:r>
              <a:rPr lang="en-US" dirty="0"/>
              <a:t/>
            </a:r>
            <a:br>
              <a:rPr lang="en-US" dirty="0"/>
            </a:br>
            <a:r>
              <a:rPr lang="en-US" dirty="0"/>
              <a:t/>
            </a:r>
            <a:br>
              <a:rPr lang="en-US" dirty="0"/>
            </a:br>
            <a:endParaRPr lang="en-US" dirty="0"/>
          </a:p>
        </p:txBody>
      </p:sp>
      <p:sp>
        <p:nvSpPr>
          <p:cNvPr id="4" name="Rectangle 3"/>
          <p:cNvSpPr/>
          <p:nvPr/>
        </p:nvSpPr>
        <p:spPr>
          <a:xfrm>
            <a:off x="925417" y="2192357"/>
            <a:ext cx="10428383" cy="2862322"/>
          </a:xfrm>
          <a:prstGeom prst="rect">
            <a:avLst/>
          </a:prstGeom>
        </p:spPr>
        <p:txBody>
          <a:bodyPr wrap="square">
            <a:spAutoFit/>
          </a:bodyPr>
          <a:lstStyle/>
          <a:p>
            <a:r>
              <a:rPr lang="en-US" sz="3000" dirty="0">
                <a:solidFill>
                  <a:srgbClr val="1D1D1B"/>
                </a:solidFill>
                <a:latin typeface="Times New Roman" panose="02020603050405020304" pitchFamily="18" charset="0"/>
                <a:cs typeface="Times New Roman" panose="02020603050405020304" pitchFamily="18" charset="0"/>
              </a:rPr>
              <a:t>The </a:t>
            </a:r>
            <a:r>
              <a:rPr lang="en-US" sz="3000" b="1" dirty="0">
                <a:solidFill>
                  <a:srgbClr val="1D1D1B"/>
                </a:solidFill>
                <a:latin typeface="Times New Roman" panose="02020603050405020304" pitchFamily="18" charset="0"/>
                <a:cs typeface="Times New Roman" panose="02020603050405020304" pitchFamily="18" charset="0"/>
              </a:rPr>
              <a:t>European Green Deal-EGD</a:t>
            </a:r>
            <a:r>
              <a:rPr lang="en-US" sz="3000" dirty="0">
                <a:solidFill>
                  <a:srgbClr val="1D1D1B"/>
                </a:solidFill>
                <a:latin typeface="Times New Roman" panose="02020603050405020304" pitchFamily="18" charset="0"/>
                <a:cs typeface="Times New Roman" panose="02020603050405020304" pitchFamily="18" charset="0"/>
              </a:rPr>
              <a:t>, hereinafter referred to as “EU Green Deal” is a comprehensive and long-term program of the European Union (EU) to respond to all </a:t>
            </a:r>
            <a:r>
              <a:rPr lang="en-US" sz="3000" b="1" dirty="0">
                <a:solidFill>
                  <a:srgbClr val="1D1D1B"/>
                </a:solidFill>
                <a:latin typeface="Times New Roman" panose="02020603050405020304" pitchFamily="18" charset="0"/>
                <a:cs typeface="Times New Roman" panose="02020603050405020304" pitchFamily="18" charset="0"/>
              </a:rPr>
              <a:t>global climate emergency from now to 2050</a:t>
            </a:r>
            <a:r>
              <a:rPr lang="en-US" sz="3000" dirty="0">
                <a:solidFill>
                  <a:srgbClr val="1D1D1B"/>
                </a:solidFill>
                <a:latin typeface="Times New Roman" panose="02020603050405020304" pitchFamily="18" charset="0"/>
                <a:cs typeface="Times New Roman" panose="02020603050405020304" pitchFamily="18" charset="0"/>
              </a:rPr>
              <a:t>. This document was published on December 12, 2019 by European Commission and approved via voting by European Council in January 15, 2020.</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99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99086-361B-4BAD-8A77-CE8FC87963EA}"/>
              </a:ext>
            </a:extLst>
          </p:cNvPr>
          <p:cNvSpPr>
            <a:spLocks noGrp="1"/>
          </p:cNvSpPr>
          <p:nvPr>
            <p:ph type="title"/>
          </p:nvPr>
        </p:nvSpPr>
        <p:spPr/>
        <p:txBody>
          <a:bodyPr/>
          <a:lstStyle/>
          <a:p>
            <a:r>
              <a:rPr lang="en-US" b="1" dirty="0"/>
              <a:t>INTRODUCTION THE </a:t>
            </a:r>
            <a:r>
              <a:rPr lang="en-US" b="1" dirty="0">
                <a:solidFill>
                  <a:srgbClr val="FF0000"/>
                </a:solidFill>
              </a:rPr>
              <a:t>EU GREEN DEAL</a:t>
            </a:r>
            <a:endParaRPr lang="en-US" b="1" dirty="0">
              <a:solidFill>
                <a:srgbClr val="FF0000"/>
              </a:solidFill>
            </a:endParaRPr>
          </a:p>
        </p:txBody>
      </p:sp>
      <p:sp>
        <p:nvSpPr>
          <p:cNvPr id="3" name="Content Placeholder 2">
            <a:extLst>
              <a:ext uri="{FF2B5EF4-FFF2-40B4-BE49-F238E27FC236}">
                <a16:creationId xmlns:a16="http://schemas.microsoft.com/office/drawing/2014/main" id="{C9E0EDF5-7662-4136-9DEF-BD98346CA0A4}"/>
              </a:ext>
            </a:extLst>
          </p:cNvPr>
          <p:cNvSpPr>
            <a:spLocks noGrp="1"/>
          </p:cNvSpPr>
          <p:nvPr>
            <p:ph idx="1"/>
          </p:nvPr>
        </p:nvSpPr>
        <p:spPr/>
        <p:txBody>
          <a:bodyPr>
            <a:normAutofit/>
          </a:bodyPr>
          <a:lstStyle/>
          <a:p>
            <a:endParaRPr lang="en-US" dirty="0" smtClean="0"/>
          </a:p>
          <a:p>
            <a:pPr marL="0" indent="0">
              <a:buNone/>
            </a:pPr>
            <a:r>
              <a:rPr lang="en-US" dirty="0"/>
              <a:t/>
            </a:r>
            <a:br>
              <a:rPr lang="en-US" dirty="0"/>
            </a:br>
            <a:r>
              <a:rPr lang="en-US" dirty="0"/>
              <a:t/>
            </a:r>
            <a:br>
              <a:rPr lang="en-US" dirty="0"/>
            </a:br>
            <a:endParaRPr lang="en-US" dirty="0"/>
          </a:p>
        </p:txBody>
      </p:sp>
      <p:sp>
        <p:nvSpPr>
          <p:cNvPr id="4" name="Rectangle 3"/>
          <p:cNvSpPr/>
          <p:nvPr/>
        </p:nvSpPr>
        <p:spPr>
          <a:xfrm>
            <a:off x="550843" y="2192357"/>
            <a:ext cx="10802957" cy="2785378"/>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In the Documents, the </a:t>
            </a:r>
            <a:r>
              <a:rPr lang="en-US" sz="3500" dirty="0">
                <a:solidFill>
                  <a:srgbClr val="FF0000"/>
                </a:solidFill>
                <a:latin typeface="Times New Roman" panose="02020603050405020304" pitchFamily="18" charset="0"/>
                <a:cs typeface="Times New Roman" panose="02020603050405020304" pitchFamily="18" charset="0"/>
              </a:rPr>
              <a:t>European Green Deal </a:t>
            </a:r>
            <a:r>
              <a:rPr lang="en-US" sz="3500" dirty="0">
                <a:latin typeface="Times New Roman" panose="02020603050405020304" pitchFamily="18" charset="0"/>
                <a:cs typeface="Times New Roman" panose="02020603050405020304" pitchFamily="18" charset="0"/>
              </a:rPr>
              <a:t>mentions </a:t>
            </a:r>
            <a:r>
              <a:rPr lang="en-US" sz="3500" dirty="0">
                <a:solidFill>
                  <a:srgbClr val="FF0000"/>
                </a:solidFill>
                <a:latin typeface="Times New Roman" panose="02020603050405020304" pitchFamily="18" charset="0"/>
                <a:cs typeface="Times New Roman" panose="02020603050405020304" pitchFamily="18" charset="0"/>
              </a:rPr>
              <a:t>09 main policy directions</a:t>
            </a:r>
            <a:r>
              <a:rPr lang="en-US" sz="3500" dirty="0">
                <a:latin typeface="Times New Roman" panose="02020603050405020304" pitchFamily="18" charset="0"/>
                <a:cs typeface="Times New Roman" panose="02020603050405020304" pitchFamily="18" charset="0"/>
              </a:rPr>
              <a:t>, each of which includes specific regulations, strategies, financial resources for implementation in compliance with the roadmap designed to gradually reach goals.</a:t>
            </a: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35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THE </a:t>
            </a:r>
            <a:r>
              <a:rPr lang="en-US" b="1" dirty="0">
                <a:solidFill>
                  <a:srgbClr val="FF0000"/>
                </a:solidFill>
              </a:rPr>
              <a:t>EU GREEN DEAL</a:t>
            </a:r>
            <a:endParaRPr lang="en-US" dirty="0"/>
          </a:p>
        </p:txBody>
      </p:sp>
      <p:pic>
        <p:nvPicPr>
          <p:cNvPr id="4" name="Content Placeholder 3"/>
          <p:cNvPicPr>
            <a:picLocks noGrp="1" noChangeAspect="1"/>
          </p:cNvPicPr>
          <p:nvPr>
            <p:ph idx="1"/>
          </p:nvPr>
        </p:nvPicPr>
        <p:blipFill>
          <a:blip r:embed="rId2"/>
          <a:stretch>
            <a:fillRect/>
          </a:stretch>
        </p:blipFill>
        <p:spPr>
          <a:xfrm>
            <a:off x="-11016" y="1608463"/>
            <a:ext cx="11788047" cy="4505897"/>
          </a:xfrm>
          <a:prstGeom prst="rect">
            <a:avLst/>
          </a:prstGeom>
        </p:spPr>
      </p:pic>
    </p:spTree>
    <p:extLst>
      <p:ext uri="{BB962C8B-B14F-4D97-AF65-F5344CB8AC3E}">
        <p14:creationId xmlns:p14="http://schemas.microsoft.com/office/powerpoint/2010/main" val="87300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Key Components of the EU Green Deal</a:t>
            </a:r>
            <a:endParaRPr lang="en-US" dirty="0"/>
          </a:p>
        </p:txBody>
      </p:sp>
      <p:pic>
        <p:nvPicPr>
          <p:cNvPr id="7" name="Content Placeholder 6"/>
          <p:cNvPicPr>
            <a:picLocks noGrp="1" noChangeAspect="1"/>
          </p:cNvPicPr>
          <p:nvPr>
            <p:ph idx="1"/>
          </p:nvPr>
        </p:nvPicPr>
        <p:blipFill>
          <a:blip r:embed="rId2"/>
          <a:stretch>
            <a:fillRect/>
          </a:stretch>
        </p:blipFill>
        <p:spPr>
          <a:xfrm>
            <a:off x="1039090" y="1848533"/>
            <a:ext cx="9581170" cy="4305521"/>
          </a:xfrm>
          <a:prstGeom prst="rect">
            <a:avLst/>
          </a:prstGeom>
        </p:spPr>
      </p:pic>
    </p:spTree>
    <p:extLst>
      <p:ext uri="{BB962C8B-B14F-4D97-AF65-F5344CB8AC3E}">
        <p14:creationId xmlns:p14="http://schemas.microsoft.com/office/powerpoint/2010/main" val="345539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normAutofit/>
          </a:bodyPr>
          <a:lstStyle/>
          <a:p>
            <a:r>
              <a:rPr lang="en-US" dirty="0"/>
              <a:t>The </a:t>
            </a:r>
            <a:r>
              <a:rPr lang="en-US" b="1" dirty="0">
                <a:hlinkClick r:id="rId2"/>
              </a:rPr>
              <a:t>Green Deal Strategy</a:t>
            </a:r>
            <a:r>
              <a:rPr lang="en-US" dirty="0"/>
              <a:t> (and its </a:t>
            </a:r>
            <a:r>
              <a:rPr lang="en-US" b="1" dirty="0">
                <a:hlinkClick r:id="rId3"/>
              </a:rPr>
              <a:t>Acton Plan</a:t>
            </a:r>
            <a:r>
              <a:rPr lang="en-US" dirty="0"/>
              <a:t>) is transformative. It </a:t>
            </a:r>
            <a:r>
              <a:rPr lang="en-US" dirty="0" err="1"/>
              <a:t>recognises</a:t>
            </a:r>
            <a:r>
              <a:rPr lang="en-US" dirty="0"/>
              <a:t> that to meet the challenge of net zero requires action by everyone in every aspect of society and the economy. </a:t>
            </a:r>
            <a:endParaRPr lang="en-US" dirty="0" smtClean="0"/>
          </a:p>
          <a:p>
            <a:r>
              <a:rPr lang="en-US" dirty="0" smtClean="0"/>
              <a:t>European </a:t>
            </a:r>
            <a:r>
              <a:rPr lang="en-US" dirty="0"/>
              <a:t>Commission is developing a wide range of Green Deal strategies including on biodiversity, agriculture, buildings, taxation (including a carbon border tax) and </a:t>
            </a:r>
            <a:r>
              <a:rPr lang="en-US" b="1" dirty="0" err="1"/>
              <a:t>decarbonising</a:t>
            </a:r>
            <a:r>
              <a:rPr lang="en-US" b="1" dirty="0"/>
              <a:t> the energy sector </a:t>
            </a:r>
            <a:r>
              <a:rPr lang="en-US" dirty="0"/>
              <a:t>to transition to </a:t>
            </a:r>
            <a:r>
              <a:rPr lang="en-US" b="1" dirty="0">
                <a:hlinkClick r:id="rId4"/>
              </a:rPr>
              <a:t>clean energy</a:t>
            </a:r>
            <a:r>
              <a:rPr lang="en-US" dirty="0"/>
              <a:t>.</a:t>
            </a:r>
          </a:p>
          <a:p>
            <a:r>
              <a:rPr lang="en-US" dirty="0"/>
              <a:t>In 2021, major reforms to EU laws are expected including on renewables, emissions trading and clean hydrogen.</a:t>
            </a:r>
          </a:p>
          <a:p>
            <a:endParaRPr lang="en-US" dirty="0"/>
          </a:p>
        </p:txBody>
      </p:sp>
      <p:sp>
        <p:nvSpPr>
          <p:cNvPr id="4" name="Rectangle 3"/>
          <p:cNvSpPr/>
          <p:nvPr/>
        </p:nvSpPr>
        <p:spPr>
          <a:xfrm>
            <a:off x="1489730" y="452057"/>
            <a:ext cx="9542741" cy="1477328"/>
          </a:xfrm>
          <a:prstGeom prst="rect">
            <a:avLst/>
          </a:prstGeom>
        </p:spPr>
        <p:txBody>
          <a:bodyPr wrap="none">
            <a:spAutoFit/>
          </a:bodyPr>
          <a:lstStyle/>
          <a:p>
            <a:r>
              <a:rPr lang="en-US" sz="3000" b="1" dirty="0" smtClean="0">
                <a:latin typeface="Times New Roman" panose="02020603050405020304" pitchFamily="18" charset="0"/>
                <a:cs typeface="Times New Roman" panose="02020603050405020304" pitchFamily="18" charset="0"/>
              </a:rPr>
              <a:t>THE KEY COMPONENTS OF THE EU GREEN DEAL</a:t>
            </a:r>
          </a:p>
          <a:p>
            <a:pPr algn="ctr"/>
            <a:r>
              <a:rPr lang="en-US" sz="3000" dirty="0">
                <a:solidFill>
                  <a:srgbClr val="FF0000"/>
                </a:solidFill>
              </a:rPr>
              <a:t>Climate neutrality by 2050</a:t>
            </a:r>
            <a:r>
              <a:rPr lang="en-US" dirty="0"/>
              <a:t/>
            </a:r>
            <a:br>
              <a:rPr lang="en-US" dirty="0"/>
            </a:b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39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48" y="365125"/>
            <a:ext cx="10538552" cy="1325563"/>
          </a:xfrm>
        </p:spPr>
        <p:txBody>
          <a:bodyPr>
            <a:noAutofit/>
          </a:bodyPr>
          <a:lstStyle/>
          <a:p>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THE </a:t>
            </a:r>
            <a:r>
              <a:rPr lang="en-US" sz="3000" b="1" dirty="0">
                <a:latin typeface="Times New Roman" panose="02020603050405020304" pitchFamily="18" charset="0"/>
                <a:cs typeface="Times New Roman" panose="02020603050405020304" pitchFamily="18" charset="0"/>
              </a:rPr>
              <a:t>KEY COMPONENTS OF THE EU GREEN </a:t>
            </a:r>
            <a:r>
              <a:rPr lang="en-US" sz="3000" b="1" dirty="0" smtClean="0">
                <a:latin typeface="Times New Roman" panose="02020603050405020304" pitchFamily="18" charset="0"/>
                <a:cs typeface="Times New Roman" panose="02020603050405020304" pitchFamily="18" charset="0"/>
              </a:rPr>
              <a:t>DEAL</a:t>
            </a:r>
            <a:br>
              <a:rPr lang="en-US" sz="3000" b="1" dirty="0" smtClean="0">
                <a:latin typeface="Times New Roman" panose="02020603050405020304" pitchFamily="18" charset="0"/>
                <a:cs typeface="Times New Roman" panose="02020603050405020304" pitchFamily="18" charset="0"/>
              </a:rPr>
            </a:br>
            <a:r>
              <a:rPr lang="en-US" sz="3000" b="1" dirty="0" smtClean="0">
                <a:latin typeface="Times New Roman" panose="02020603050405020304" pitchFamily="18" charset="0"/>
                <a:cs typeface="Times New Roman" panose="02020603050405020304" pitchFamily="18" charset="0"/>
              </a:rPr>
              <a:t>            </a:t>
            </a:r>
            <a:r>
              <a:rPr lang="en-US" sz="3000" b="1" dirty="0" smtClean="0">
                <a:solidFill>
                  <a:srgbClr val="FF0000"/>
                </a:solidFill>
              </a:rPr>
              <a:t>The EU's efforts to address </a:t>
            </a:r>
            <a:r>
              <a:rPr lang="en-US" sz="3000" b="1" dirty="0">
                <a:solidFill>
                  <a:srgbClr val="FF0000"/>
                </a:solidFill>
              </a:rPr>
              <a:t>biodiversity loss</a:t>
            </a:r>
            <a:r>
              <a:rPr lang="en-US" sz="3000" b="1" dirty="0" smtClean="0">
                <a:latin typeface="Times New Roman" panose="02020603050405020304" pitchFamily="18" charset="0"/>
                <a:cs typeface="Times New Roman" panose="02020603050405020304" pitchFamily="18" charset="0"/>
              </a:rPr>
              <a:t/>
            </a:r>
            <a:br>
              <a:rPr lang="en-US" sz="3000" b="1" dirty="0" smtClean="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endParaRPr lang="en-US" sz="3000" dirty="0"/>
          </a:p>
        </p:txBody>
      </p:sp>
      <p:sp>
        <p:nvSpPr>
          <p:cNvPr id="3" name="Content Placeholder 2"/>
          <p:cNvSpPr>
            <a:spLocks noGrp="1"/>
          </p:cNvSpPr>
          <p:nvPr>
            <p:ph idx="1"/>
          </p:nvPr>
        </p:nvSpPr>
        <p:spPr/>
        <p:txBody>
          <a:bodyPr/>
          <a:lstStyle/>
          <a:p>
            <a:r>
              <a:rPr lang="en-US" dirty="0"/>
              <a:t>EU Biodiversity Strategy for 2030 is European Green Deal implementing action (categorized in Group of Environment and Ocean) which was published on 20 May 2020. </a:t>
            </a:r>
            <a:endParaRPr lang="en-US" dirty="0" smtClean="0"/>
          </a:p>
          <a:p>
            <a:endParaRPr lang="en-US" dirty="0"/>
          </a:p>
          <a:p>
            <a:r>
              <a:rPr lang="en-US" dirty="0" smtClean="0"/>
              <a:t>This </a:t>
            </a:r>
            <a:r>
              <a:rPr lang="en-US" dirty="0"/>
              <a:t>is a comprehensive plan to protect and recover biodiversity in the EU, as well as EU's efforts in protecting global biodiversity</a:t>
            </a:r>
            <a:r>
              <a:rPr lang="en-US" dirty="0" smtClean="0"/>
              <a:t>.</a:t>
            </a:r>
          </a:p>
          <a:p>
            <a:r>
              <a:rPr lang="en-US" dirty="0"/>
              <a:t>The biodiversity strategy aims to put Europe’s biodiversity on the path to recovery by 2030 for the benefit of people, climate and the planet.</a:t>
            </a:r>
            <a:endParaRPr lang="en-US" dirty="0"/>
          </a:p>
        </p:txBody>
      </p:sp>
    </p:spTree>
    <p:extLst>
      <p:ext uri="{BB962C8B-B14F-4D97-AF65-F5344CB8AC3E}">
        <p14:creationId xmlns:p14="http://schemas.microsoft.com/office/powerpoint/2010/main" val="2809173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imes New Roman" panose="02020603050405020304" pitchFamily="18" charset="0"/>
                <a:cs typeface="Times New Roman" panose="02020603050405020304" pitchFamily="18" charset="0"/>
              </a:rPr>
              <a:t>THE KEY COMPONENTS OF THE EU GREEN DEAL</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            </a:t>
            </a:r>
            <a:r>
              <a:rPr lang="en-US" sz="3000" b="1" dirty="0">
                <a:solidFill>
                  <a:srgbClr val="FF0000"/>
                </a:solidFill>
              </a:rPr>
              <a:t>The EU's efforts to address biodiversity loss</a:t>
            </a:r>
            <a:r>
              <a:rPr lang="en-US" sz="3000" b="1" dirty="0">
                <a:latin typeface="Times New Roman" panose="02020603050405020304" pitchFamily="18" charset="0"/>
                <a:cs typeface="Times New Roman" panose="02020603050405020304" pitchFamily="18" charset="0"/>
              </a:rPr>
              <a:t/>
            </a:r>
            <a:br>
              <a:rPr lang="en-US" sz="3000" b="1" dirty="0">
                <a:latin typeface="Times New Roman" panose="02020603050405020304" pitchFamily="18" charset="0"/>
                <a:cs typeface="Times New Roman" panose="02020603050405020304" pitchFamily="18" charset="0"/>
              </a:rPr>
            </a:br>
            <a:endParaRPr lang="en-US" sz="3000" dirty="0"/>
          </a:p>
        </p:txBody>
      </p:sp>
      <p:sp>
        <p:nvSpPr>
          <p:cNvPr id="3" name="Content Placeholder 2"/>
          <p:cNvSpPr>
            <a:spLocks noGrp="1"/>
          </p:cNvSpPr>
          <p:nvPr>
            <p:ph idx="1"/>
          </p:nvPr>
        </p:nvSpPr>
        <p:spPr/>
        <p:txBody>
          <a:bodyPr/>
          <a:lstStyle/>
          <a:p>
            <a:r>
              <a:rPr lang="en-US" dirty="0" smtClean="0"/>
              <a:t>ACTIONS</a:t>
            </a:r>
          </a:p>
          <a:p>
            <a:r>
              <a:rPr lang="en-US" dirty="0"/>
              <a:t>Establishing a larger EU-wide network of protected areas on land and at sea</a:t>
            </a:r>
          </a:p>
          <a:p>
            <a:r>
              <a:rPr lang="en-US" dirty="0"/>
              <a:t>Launching an EU nature restoration plan</a:t>
            </a:r>
          </a:p>
          <a:p>
            <a:r>
              <a:rPr lang="en-US" dirty="0"/>
              <a:t>Introducing measures to enable the necessary transformative change</a:t>
            </a:r>
          </a:p>
          <a:p>
            <a:r>
              <a:rPr lang="en-US" dirty="0" err="1"/>
              <a:t>ntroducing</a:t>
            </a:r>
            <a:r>
              <a:rPr lang="en-US" dirty="0"/>
              <a:t> measures to tackle the global biodiversity challenge</a:t>
            </a:r>
          </a:p>
          <a:p>
            <a:endParaRPr lang="en-US" dirty="0"/>
          </a:p>
        </p:txBody>
      </p:sp>
    </p:spTree>
    <p:extLst>
      <p:ext uri="{BB962C8B-B14F-4D97-AF65-F5344CB8AC3E}">
        <p14:creationId xmlns:p14="http://schemas.microsoft.com/office/powerpoint/2010/main" val="2463805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2217</TotalTime>
  <Words>216</Words>
  <Application>Microsoft Office PowerPoint</Application>
  <PresentationFormat>Widescreen</PresentationFormat>
  <Paragraphs>45</Paragraphs>
  <Slides>12</Slides>
  <Notes>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Calibri Light</vt:lpstr>
      <vt:lpstr>Times New Roman</vt:lpstr>
      <vt:lpstr>Verdana</vt:lpstr>
      <vt:lpstr>Office Theme</vt:lpstr>
      <vt:lpstr>Custom Design</vt:lpstr>
      <vt:lpstr>1_Custom Design</vt:lpstr>
      <vt:lpstr>3_Custom Design</vt:lpstr>
      <vt:lpstr>The EU Green Deal: Prospects and Challenges   Introduction and key conceps</vt:lpstr>
      <vt:lpstr>CONTENT</vt:lpstr>
      <vt:lpstr>INTRODUCTION THE EU GREEN DEAL</vt:lpstr>
      <vt:lpstr>INTRODUCTION THE EU GREEN DEAL</vt:lpstr>
      <vt:lpstr>INTRODUCTION THE EU GREEN DEAL</vt:lpstr>
      <vt:lpstr>The Key Components of the EU Green Deal</vt:lpstr>
      <vt:lpstr>. </vt:lpstr>
      <vt:lpstr> THE KEY COMPONENTS OF THE EU GREEN DEAL             The EU's efforts to address biodiversity loss  </vt:lpstr>
      <vt:lpstr>THE KEY COMPONENTS OF THE EU GREEN DEAL             The EU's efforts to address biodiversity loss </vt:lpstr>
      <vt:lpstr>THE KEY COMPONENTS OF THE EU GREEN DEAL The EU's approach to sustainable and circular economy </vt:lpstr>
      <vt:lpstr>THE KEY COMPONENTS OF THE EU GREEN DEAL The EU's approach to sustainable and circular economy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EU-Africa overview</dc:title>
  <dc:creator>Де Мартино Марио</dc:creator>
  <cp:lastModifiedBy>UEH</cp:lastModifiedBy>
  <cp:revision>28</cp:revision>
  <dcterms:created xsi:type="dcterms:W3CDTF">2023-10-09T20:07:01Z</dcterms:created>
  <dcterms:modified xsi:type="dcterms:W3CDTF">2024-07-03T15:27:27Z</dcterms:modified>
</cp:coreProperties>
</file>